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Today we learn about two special babies. An angel told Zacharias and Elisabeth, who were old and had prayed for a child for many years, that they would have a son named John. Then the same angel, Gabriel, told a young woman named Mary that she would be the mother of Jesus, the Son of God. Ask the children to listen for what God did that seemed impossible, and for how Mary answered the angel.</a:t>
            </a:r>
          </a:p>
          <a:p/>
          <a:p>
            <a:r>
              <a:t>SCRIPTURE (KJV)</a:t>
            </a:r>
          </a:p>
          <a:p>
            <a:r>
              <a:t>Luke 1:13</a:t>
            </a:r>
          </a:p>
          <a:p>
            <a:r>
              <a:t>13 But the angel said unto him, Fear not, Zacharias: for thy prayer is heard; and thy wife Elisabeth shall bear thee a son, and thou shalt call his name John.</a:t>
            </a:r>
          </a:p>
          <a:p/>
          <a:p>
            <a:r>
              <a:t>Luke 1:30–31</a:t>
            </a:r>
          </a:p>
          <a:p>
            <a:r>
              <a:t>30 And the angel said unto her, Fear not, Mary: for thou hast found favour with God.</a:t>
            </a:r>
          </a:p>
          <a:p>
            <a:r>
              <a:t>31 And, behold, thou shalt conceive in thy womb, and bring forth a son, and shalt call his name JESUS.</a:t>
            </a:r>
          </a:p>
          <a:p/>
          <a:p>
            <a:r>
              <a:t>DISCUSSION</a:t>
            </a:r>
          </a:p>
          <a:p>
            <a:r>
              <a:t>• What do you think it would feel like to see an angel?</a:t>
            </a:r>
          </a:p>
          <a:p>
            <a:r>
              <a:t>• Who were the two babies the angel told about?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Zacharias and Elisabeth had prayed for a baby for many years. Help children notice that the angel said their prayer was heard, even though the answer took a long time. When baby John was born, family and neighbors rejoiced, and Zacharias was able to speak again and praise God. Talk together about times your family's prayers were answered in a way or at a time you didn't expect. Reassure children that Heavenly Father always listens, and that "not yet" can still be part of an answer.</a:t>
            </a:r>
          </a:p>
          <a:p/>
          <a:p>
            <a:r>
              <a:t>SCRIPTURE (KJV)</a:t>
            </a:r>
          </a:p>
          <a:p>
            <a:r>
              <a:t>Luke 1:13</a:t>
            </a:r>
          </a:p>
          <a:p>
            <a:r>
              <a:t>13 But the angel said unto him, Fear not, Zacharias: for thy prayer is heard; and thy wife Elisabeth shall bear thee a son, and thou shalt call his name John.</a:t>
            </a:r>
          </a:p>
          <a:p>
            <a:r>
              <a:t>Full passage: Luke 1:11–13</a:t>
            </a:r>
          </a:p>
          <a:p/>
          <a:p>
            <a:r>
              <a:t>Luke 1:57</a:t>
            </a:r>
          </a:p>
          <a:p>
            <a:r>
              <a:t>57 Now Elisabeth’s full time came that she should be delivered; and she brought forth a son.</a:t>
            </a:r>
          </a:p>
          <a:p>
            <a:r>
              <a:t>Full passage: Luke 1:57–58</a:t>
            </a:r>
          </a:p>
          <a:p/>
          <a:p>
            <a:r>
              <a:t>Luke 1:63–64</a:t>
            </a:r>
          </a:p>
          <a:p>
            <a:r>
              <a:t>63 And he asked for a writing table, and wrote, saying, His name is John. And they marvelled all.</a:t>
            </a:r>
          </a:p>
          <a:p>
            <a:r>
              <a:t>64 And his mouth was opened immediately, and his tongue loosed, and he spake, and praised God.</a:t>
            </a:r>
          </a:p>
          <a:p/>
          <a:p>
            <a:r>
              <a:t>DISCUSSION</a:t>
            </a:r>
          </a:p>
          <a:p>
            <a:r>
              <a:t>• What could Zacharias and Elisabeth tell someone who is still waiting for an answer?</a:t>
            </a:r>
          </a:p>
          <a:p>
            <a:r>
              <a:t>• Can you remember a time Heavenly Father answered a prayer in a surprising way?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Heavenly Father chose ordinary, faithful people to do important parts of His plan. Mary would be the mother of Jesus, and Elisabeth would be the mother of John, who would prepare the way for Him. When Mary visited Elisabeth, they encouraged each other and rejoiced together. Help children see that they can help God too, by being kind, sharing His love, praying, and helping others feel welcome. Small acts of love are part of how God's work moves forward.</a:t>
            </a:r>
          </a:p>
          <a:p/>
          <a:p>
            <a:r>
              <a:t>SCRIPTURE (KJV)</a:t>
            </a:r>
          </a:p>
          <a:p>
            <a:r>
              <a:t>Luke 1:41–42, 45</a:t>
            </a:r>
          </a:p>
          <a:p>
            <a:r>
              <a:t>41 And it came to pass, that, when Elisabeth heard the salutation of Mary, the babe leaped in her womb; and Elisabeth was filled with the Holy Ghost:</a:t>
            </a:r>
          </a:p>
          <a:p>
            <a:r>
              <a:t>42 And she spake out with a loud voice, and said, Blessed art thou among women, and blessed is the fruit of thy womb.</a:t>
            </a:r>
          </a:p>
          <a:p>
            <a:r>
              <a:t>45 And blessed is she that believed: for there shall be a performance of those things which were told her from the Lord.</a:t>
            </a:r>
          </a:p>
          <a:p>
            <a:r>
              <a:t>Full passage: Luke 1:39–45</a:t>
            </a:r>
          </a:p>
          <a:p/>
          <a:p>
            <a:r>
              <a:t>DISCUSSION</a:t>
            </a:r>
          </a:p>
          <a:p>
            <a:r>
              <a:t>• How did Mary and Elisabeth help each other?</a:t>
            </a:r>
          </a:p>
          <a:p>
            <a:r>
              <a:t>• What is one way you can help Heavenly Father this week?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Elisabeth was too old to have a baby, and Mary was a virgin, yet both became mothers because God made it possible. When Mary asked how it could happen, the angel pointed to Elisabeth as proof of God's power. Invite children to name other things in the scriptures or in your family's life that seemed impossible but that God made happen. After each example, repeat together: "With God nothing shall be impossible."</a:t>
            </a:r>
          </a:p>
          <a:p/>
          <a:p>
            <a:r>
              <a:t>SCRIPTURE (KJV)</a:t>
            </a:r>
          </a:p>
          <a:p>
            <a:r>
              <a:t>Luke 1:34–37</a:t>
            </a:r>
          </a:p>
          <a:p>
            <a:r>
              <a:t>34 Then said Mary unto the angel, How shall this be, seeing I know not a man?</a:t>
            </a:r>
          </a:p>
          <a:p>
            <a:r>
              <a:t>35 And the angel answered and said unto her, The Holy Ghost shall come upon thee, and the power of the Highest shall overshadow thee: therefore also that holy thing which shall be born of thee shall be called the Son of God.</a:t>
            </a:r>
          </a:p>
          <a:p>
            <a:r>
              <a:t>36 And, behold, thy cousin Elisabeth, she hath also conceived a son in her old age: and this is the sixth month with her, who was called barren.</a:t>
            </a:r>
          </a:p>
          <a:p>
            <a:r>
              <a:t>37 For with God nothing shall be impossible.</a:t>
            </a:r>
          </a:p>
          <a:p/>
          <a:p>
            <a:r>
              <a:t>DISCUSSION</a:t>
            </a:r>
          </a:p>
          <a:p>
            <a:r>
              <a:t>• What "impossible" things did God do for Elisabeth and Mary?</a:t>
            </a:r>
          </a:p>
          <a:p>
            <a:r>
              <a:t>• What is something hard that you can ask Heavenly Father to help you with?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Children often look like their parents or share their traits. Jesus had a mortal mother, Mary, and an immortal Father, Heavenly Father. Because Mary was His mother, Jesus could be born, grow up, feel tired, hungry, and sad, and understand what life is like for us. Because Heavenly Father is His Father, Jesus had power to overcome death and to be resurrected. Both parts of who He is make it possible for Him to be our Savior.</a:t>
            </a:r>
          </a:p>
          <a:p/>
          <a:p>
            <a:r>
              <a:t>SCRIPTURE (KJV)</a:t>
            </a:r>
          </a:p>
          <a:p>
            <a:r>
              <a:t>Luke 1:30–32, 35</a:t>
            </a:r>
          </a:p>
          <a:p>
            <a:r>
              <a:t>30 And the angel said unto her, Fear not, Mary: for thou hast found favour with God.</a:t>
            </a:r>
          </a:p>
          <a:p>
            <a:r>
              <a:t>31 And, behold, thou shalt conceive in thy womb, and bring forth a son, and shalt call his name JESUS.</a:t>
            </a:r>
          </a:p>
          <a:p>
            <a:r>
              <a:t>32 He shall be great, and shall be called the Son of the Highest: and the Lord God shall give unto him the throne of his father David:</a:t>
            </a:r>
          </a:p>
          <a:p>
            <a:r>
              <a:t>35 And the angel answered and said unto her, The Holy Ghost shall come upon thee, and the power of the Highest shall overshadow thee: therefore also that holy thing which shall be born of thee shall be called the Son of God.</a:t>
            </a:r>
          </a:p>
          <a:p>
            <a:r>
              <a:t>Full passage: Luke 1:30–35</a:t>
            </a:r>
          </a:p>
          <a:p/>
          <a:p>
            <a:r>
              <a:t>DISCUSSION</a:t>
            </a:r>
          </a:p>
          <a:p>
            <a:r>
              <a:t>• What did the angel tell Mary about who her baby would be?</a:t>
            </a:r>
          </a:p>
          <a:p>
            <a:r>
              <a:t>• Why is it important that Jesus is both Mary's Son and Heavenly Father's Son?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the angel told Mary what Heavenly Father wanted her to do, she said yes, even though it was a big surprise. In simple words, she was saying, "I will do what Heavenly Father wants." Help the children think of ways they can say yes to Heavenly Father this week, such as saying their prayers, being kind to a brother or sister, helping at home, or being a good friend at school. You might invite each child to pick one and share it next week.</a:t>
            </a:r>
          </a:p>
          <a:p/>
          <a:p>
            <a:r>
              <a:t>SCRIPTURE (KJV)</a:t>
            </a:r>
          </a:p>
          <a:p>
            <a:r>
              <a:t>Luke 1:30–31</a:t>
            </a:r>
          </a:p>
          <a:p>
            <a:r>
              <a:t>30 And the angel said unto her, Fear not, Mary: for thou hast found favour with God.</a:t>
            </a:r>
          </a:p>
          <a:p>
            <a:r>
              <a:t>31 And, behold, thou shalt conceive in thy womb, and bring forth a son, and shalt call his name JESUS.</a:t>
            </a:r>
          </a:p>
          <a:p/>
          <a:p>
            <a:r>
              <a:t>Luke 1:38</a:t>
            </a:r>
          </a:p>
          <a:p>
            <a:r>
              <a:t>38 And Mary said, Behold the handmaid of the Lord; be it unto me according to thy word. And the angel departed from her.</a:t>
            </a:r>
          </a:p>
          <a:p/>
          <a:p>
            <a:r>
              <a:t>DISCUSSION</a:t>
            </a:r>
          </a:p>
          <a:p>
            <a:r>
              <a:t>• What did Mary say when the angel told her Heavenly Father's plan?</a:t>
            </a:r>
          </a:p>
          <a:p>
            <a:r>
              <a:t>• What is one way you can say "yes" to Heavenly Father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pic>
        <p:nvPicPr>
          <p:cNvPr id="2" name="Picture 1" descr="title_bg_w0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It unto Me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According to Thy Word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28 – January 3</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 Luke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1:5–25, 57–66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Prayers answered in His time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answer came, in God’s own time and way.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“Fear not, Zacharias: for thy prayer is heard.”</a:t>
            </a:r>
          </a:p>
          <a:p>
            <a:pPr>
              <a:spcBef>
                <a:spcPts val="800"/>
              </a:spcBef>
            </a:pPr>
            <a:r>
              <a:rPr sz="1400" b="1" spc="100">
                <a:solidFill>
                  <a:srgbClr val="8C7D70"/>
                </a:solidFill>
                <a:latin typeface="Calibri"/>
              </a:rPr>
              <a:t>LUKE 1:13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1:5–6, 30–35, 39–48, 57–58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can use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Mary and Elisabeth helped God’s plan. I can help too.</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“Fear not, Mary: for thou hast found favour with God.”</a:t>
            </a:r>
          </a:p>
          <a:p>
            <a:pPr>
              <a:spcBef>
                <a:spcPts val="800"/>
              </a:spcBef>
            </a:pPr>
            <a:r>
              <a:rPr sz="1400" b="1" spc="100">
                <a:solidFill>
                  <a:srgbClr val="8C7D70"/>
                </a:solidFill>
                <a:latin typeface="Calibri"/>
              </a:rPr>
              <a:t>LUKE 1:30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1:27–37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With God nothing is impossible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did “impossible” things for Elisabeth and Mary.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with God nothing shall be impossible.”</a:t>
            </a:r>
          </a:p>
          <a:p>
            <a:pPr>
              <a:spcBef>
                <a:spcPts val="800"/>
              </a:spcBef>
            </a:pPr>
            <a:r>
              <a:rPr sz="1400" b="1" spc="100">
                <a:solidFill>
                  <a:srgbClr val="8C7D70"/>
                </a:solidFill>
                <a:latin typeface="Calibri"/>
              </a:rPr>
              <a:t>LUKE 1:37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1:30–35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the Son of</a:t>
            </a:r>
            <a:br/>
            <a:r>
              <a:rPr sz="4000" b="0" i="0">
                <a:solidFill>
                  <a:srgbClr val="3A2E28"/>
                </a:solidFill>
                <a:latin typeface="Georgia"/>
              </a:rPr>
              <a:t>Heavenly Father and Mary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Human like us, and with power over death.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shall be great, and shall be called the Son of the Highest.”</a:t>
            </a:r>
          </a:p>
          <a:p>
            <a:pPr>
              <a:spcBef>
                <a:spcPts val="800"/>
              </a:spcBef>
            </a:pPr>
            <a:r>
              <a:rPr sz="1400" b="1" spc="100">
                <a:solidFill>
                  <a:srgbClr val="8C7D70"/>
                </a:solidFill>
                <a:latin typeface="Calibri"/>
              </a:rPr>
              <a:t>LUKE 1:32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1:38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“Behold the handmaid of the Lord;</a:t>
            </a:r>
            <a:br/>
            <a:r>
              <a:rPr sz="4000" b="0" i="1">
                <a:solidFill>
                  <a:srgbClr val="3A2E28"/>
                </a:solidFill>
                <a:latin typeface="Georgia"/>
              </a:rPr>
              <a:t>be it unto me according to thy word.”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find one way to say “yes” to Heavenly Father.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