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opens his Gospel not in Bethlehem but before the world began. He introduces Jesus Christ as the eternal Word, the Creator, the Light, and the Lamb of God, and then shows ordinary people meeting Him for the first time. The chapter moves from cosmic truths to a personal invitation: come and see for yourself.</a:t>
            </a:r>
          </a:p>
          <a:p/>
          <a:p>
            <a:r>
              <a:t>SCRIPTURE (KJV)</a:t>
            </a:r>
          </a:p>
          <a:p>
            <a:r>
              <a:t>John 1:1–5</a:t>
            </a:r>
          </a:p>
          <a:p>
            <a:r>
              <a:t>1 In the beginning was the Word, and the Word was with God, and the Word was God.</a:t>
            </a:r>
          </a:p>
          <a:p>
            <a:r>
              <a:t>2 The same was in the beginning with God.</a:t>
            </a:r>
          </a:p>
          <a:p>
            <a:r>
              <a:t>3 All things were made by him; and without him was not any thing made that was made.</a:t>
            </a:r>
          </a:p>
          <a:p>
            <a:r>
              <a:t>4 In him was life; and the life was the light of men.</a:t>
            </a:r>
          </a:p>
          <a:p>
            <a:r>
              <a:t>5 And the light shineth in darkness; and the darkness comprehended it not.</a:t>
            </a:r>
          </a:p>
          <a:p/>
          <a:p>
            <a:r>
              <a:t>DISCUSSION</a:t>
            </a:r>
          </a:p>
          <a:p>
            <a:r>
              <a:t>• Which title of Jesus Christ in John 1 means the most to you right now?</a:t>
            </a:r>
          </a:p>
          <a:p>
            <a:r>
              <a:t>• What helped you first "find" the Savior for yourself?</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Matthew and Luke begin with genealogy and birth; John begins before the Creation. By opening with the Savior's premortal life, John establishes who Jesus really is before telling what He did: the eternal Son who was with the Father, who is Himself divine, and by whom all things were made. Latter-day revelation (Moses 1:32–33; 4:1–2) adds that He was chosen and volunteered to carry out the Father's plan.</a:t>
            </a:r>
          </a:p>
          <a:p/>
          <a:p>
            <a:r>
              <a:t>SCRIPTURE (KJV)</a:t>
            </a:r>
          </a:p>
          <a:p>
            <a:r>
              <a:t>John 1:1–5</a:t>
            </a:r>
          </a:p>
          <a:p>
            <a:r>
              <a:t>1 In the beginning was the Word, and the Word was with God, and the Word was God.</a:t>
            </a:r>
          </a:p>
          <a:p>
            <a:r>
              <a:t>2 The same was in the beginning with God.</a:t>
            </a:r>
          </a:p>
          <a:p>
            <a:r>
              <a:t>3 All things were made by him; and without him was not any thing made that was made.</a:t>
            </a:r>
          </a:p>
          <a:p>
            <a:r>
              <a:t>4 In him was life; and the life was the light of men.</a:t>
            </a:r>
          </a:p>
          <a:p>
            <a:r>
              <a:t>5 And the light shineth in darkness; and the darkness comprehended it not.</a:t>
            </a:r>
          </a:p>
          <a:p/>
          <a:p>
            <a:r>
              <a:t>Restoration scripture (public-domain text: bcbooks/scriptures-json)</a:t>
            </a:r>
          </a:p>
          <a:p>
            <a:r>
              <a:t>Moses 1:32–33 (Pearl of Great Price)</a:t>
            </a:r>
          </a:p>
          <a:p>
            <a:r>
              <a:t>32 And by the word of my power, have I created them, which is mine Only Begotten Son, who is full of grace and truth.</a:t>
            </a:r>
          </a:p>
          <a:p>
            <a:r>
              <a:t>33 And worlds without number have I created; and I also created them for mine own purpose; and by the Son I created them, which is mine Only Begotten.</a:t>
            </a:r>
          </a:p>
          <a:p/>
          <a:p>
            <a:r>
              <a:t>Moses 4:1–2 (Pearl of Great Price)</a:t>
            </a:r>
          </a:p>
          <a:p>
            <a:r>
              <a:t>1 And I, the Lord God, spake unto Moses, saying: That Satan, whom thou hast commanded in the name of mine Only Begotten, is the same which was from the beginning, and he came before me, saying—Behold, here am I, send me, I will be thy son, and I will redeem all mankind, that one soul shall not be lost, and surely I will do it; wherefore give me thine honor.</a:t>
            </a:r>
          </a:p>
          <a:p>
            <a:r>
              <a:t>2 But, behold, my Beloved Son, which was my Beloved and Chosen from the beginning, said unto me—Father, thy will be done, and the glory be thine forever.</a:t>
            </a:r>
          </a:p>
          <a:p/>
          <a:p>
            <a:r>
              <a:t>DISCUSSION (questions quoted from the manual)</a:t>
            </a:r>
          </a:p>
          <a:p>
            <a:r>
              <a:t>• “Why do you suppose John chose to do that?”</a:t>
            </a:r>
          </a:p>
          <a:p>
            <a:r>
              <a:t>• “What do you learn from John 1:1–5 about the Savior and His work?”</a:t>
            </a:r>
          </a:p>
          <a:p>
            <a:r>
              <a:t>• “What else do you learn from Moses 1:32–33; 4:1–2?”</a:t>
            </a:r>
          </a:p>
          <a:p>
            <a:r>
              <a:t>• “Why are these truths valuable to you?”</a:t>
            </a:r>
          </a:p>
          <a:p>
            <a:r>
              <a:t>• “You could write your own witness of Jesus Christ—what would you want to tell people about Him?”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Words carry meaning from one mind to another. Calling Jesus "the Word" teaches that He is the Father's perfect message to us: everything God wants us to know about Himself is spoken and shown in the life of His Son. When "the Word was made flesh," that message took a body and lived among us. Invite class members to look for other titles of Christ in John 1 (verses 29, 41, 49) and what each one teaches.</a:t>
            </a:r>
          </a:p>
          <a:p/>
          <a:p>
            <a:r>
              <a:t>SCRIPTURE (KJV)</a:t>
            </a:r>
          </a:p>
          <a:p>
            <a:r>
              <a:t>John 1:1</a:t>
            </a:r>
          </a:p>
          <a:p>
            <a:r>
              <a:t>1 In the beginning was the Word, and the Word was with God, and the Word was God.</a:t>
            </a:r>
          </a:p>
          <a:p/>
          <a:p>
            <a:r>
              <a:t>John 1:14</a:t>
            </a:r>
          </a:p>
          <a:p>
            <a:r>
              <a:t>14 And the Word was made flesh, and dwelt among us, (and we beheld his glory, the glory as of the only begotten of the Father,) full of grace and truth.</a:t>
            </a:r>
          </a:p>
          <a:p/>
          <a:p>
            <a:r>
              <a:t>DISCUSSION (questions quoted from the manual)</a:t>
            </a:r>
          </a:p>
          <a:p>
            <a:r>
              <a:t>• “What do you think that means?”</a:t>
            </a:r>
          </a:p>
          <a:p>
            <a:r>
              <a:t>• “Bednar’s message “But We Heeded Them Not”? (Liahona, May 2022, 15–16).”</a:t>
            </a:r>
          </a:p>
          <a:p>
            <a:r>
              <a:t>• “What other titles of Jesus Christ do you find in John 1:1–14, 41, 49?”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Light lets us see, warms, gives life, and drives out darkness. John uses the word repeatedly to describe the Savior. Darkness can never overcome His light, though people can fail to "comprehend" it, meaning to grasp or receive it. Discuss what helps us comprehend His light more fully and how He has brought light into our own darker seasons.</a:t>
            </a:r>
          </a:p>
          <a:p/>
          <a:p>
            <a:r>
              <a:t>SCRIPTURE (KJV)</a:t>
            </a:r>
          </a:p>
          <a:p>
            <a:r>
              <a:t>John 1:4–9</a:t>
            </a:r>
          </a:p>
          <a:p>
            <a:r>
              <a:t>4 In him was life; and the life was the light of men.</a:t>
            </a:r>
          </a:p>
          <a:p>
            <a:r>
              <a:t>5 And the light shineth in darkness; and the darkness comprehended it not.</a:t>
            </a:r>
          </a:p>
          <a:p>
            <a:r>
              <a:t>6 There was a man sent from God, whose name was John.</a:t>
            </a:r>
          </a:p>
          <a:p>
            <a:r>
              <a:t>7 The same came for a witness, to bear witness of the Light, that all men through him might believe.</a:t>
            </a:r>
          </a:p>
          <a:p>
            <a:r>
              <a:t>8 He was not that Light, but was sent to bear witness of that Light.</a:t>
            </a:r>
          </a:p>
          <a:p>
            <a:r>
              <a:t>9 That was the true Light, which lighteth every man that cometh into the world.</a:t>
            </a:r>
          </a:p>
          <a:p/>
          <a:p>
            <a:r>
              <a:t>DISCUSSION (questions quoted from the manual)</a:t>
            </a:r>
          </a:p>
          <a:p>
            <a:r>
              <a:t>• “Why is light a good word to describe Jesus Christ?”</a:t>
            </a:r>
          </a:p>
          <a:p>
            <a:r>
              <a:t>• “Why do we need light—both physical and spiritual?”</a:t>
            </a:r>
          </a:p>
          <a:p>
            <a:r>
              <a:t>• “How has the Savior provided spiritual light in your life?”</a:t>
            </a:r>
          </a:p>
          <a:p>
            <a:r>
              <a:t>• “Has this ever happened to you?”</a:t>
            </a:r>
          </a:p>
          <a:p>
            <a:r>
              <a:t>• “What helps you comprehend Him better?”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Everyone is a spirit child of God, but sin separates us from Him. Jesus Christ offers the way back. Those who receive Him are given "power to become" His sons and daughters in a covenant sense, being born again and growing to become like their Heavenly Father. The emphasis is on becoming: it is a process empowered by the Savior, not something we achieve alone.</a:t>
            </a:r>
          </a:p>
          <a:p/>
          <a:p>
            <a:r>
              <a:t>SCRIPTURE (KJV)</a:t>
            </a:r>
          </a:p>
          <a:p>
            <a:r>
              <a:t>John 1:11–13</a:t>
            </a:r>
          </a:p>
          <a:p>
            <a:r>
              <a:t>11 He came unto his own, and his own received him not.</a:t>
            </a:r>
          </a:p>
          <a:p>
            <a:r>
              <a:t>12 But as many as received him, to them gave he power to become the sons of God, even to them that believe on his name:</a:t>
            </a:r>
          </a:p>
          <a:p>
            <a:r>
              <a:t>13 Which were born, not of blood, nor of the will of the flesh, nor of the will of man, but of God.</a:t>
            </a:r>
          </a:p>
          <a:p/>
          <a:p>
            <a:r>
              <a:t>Restoration scripture (public-domain text: bcbooks/scriptures-json)</a:t>
            </a:r>
          </a:p>
          <a:p>
            <a:r>
              <a:t>Mosiah 5:7–9 (Book of Mormon)</a:t>
            </a:r>
          </a:p>
          <a:p>
            <a:r>
              <a:t>7 And now, because of the covenant which ye have made ye shall be called the children of Christ, his sons, and his daughters; for behold, this day he hath spiritually begotten you; for ye say that your hearts are changed through faith on his name; therefore, ye are born of him and have become his sons and his daughters.</a:t>
            </a:r>
          </a:p>
          <a:p>
            <a:r>
              <a:t>8 And under this head ye are made free, and there is no other head whereby ye can be made free. There is no other name given whereby salvation cometh; therefore, I would that ye should take upon you the name of Christ, all you that have entered into the covenant with God that ye should be obedient unto the end of your lives.</a:t>
            </a:r>
          </a:p>
          <a:p>
            <a:r>
              <a:t>9 And it shall come to pass that whosoever doeth this shall be found at the right hand of God, for he shall know the name by which he is called; for he shall be called by the name of Christ.</a:t>
            </a:r>
          </a:p>
          <a:p/>
          <a:p>
            <a:r>
              <a:t>DISCUSSION (questions quoted from the manual)</a:t>
            </a:r>
          </a:p>
          <a:p>
            <a:r>
              <a:t>• “What does it mean to you to have “power to become” a daughter or son of God? (see Romans 8:14–18; Mosiah 5:7–9).”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For Israel, lambs recalled the Passover and the daily temple offerings, all pointing forward to a greater sacrifice. When John the Baptist saw Jesus, he declared that this was the Lamb, the One whose offering would take away the sin of the world. The title reminds us of the Savior's innocence, meekness, and willing sacrifice for each of us.</a:t>
            </a:r>
          </a:p>
          <a:p/>
          <a:p>
            <a:r>
              <a:t>SCRIPTURE (KJV)</a:t>
            </a:r>
          </a:p>
          <a:p>
            <a:r>
              <a:t>John 1:29</a:t>
            </a:r>
          </a:p>
          <a:p>
            <a:r>
              <a:t>29 The next day John seeth Jesus coming unto him, and saith, Behold the Lamb of God, which taketh away the sin of the world.</a:t>
            </a:r>
          </a:p>
          <a:p/>
          <a:p>
            <a:r>
              <a:t>John 1:35–36</a:t>
            </a:r>
          </a:p>
          <a:p>
            <a:r>
              <a:t>35 Again the next day after John stood, and two of his disciples;</a:t>
            </a:r>
          </a:p>
          <a:p>
            <a:r>
              <a:t>36 And looking upon Jesus as he walked, he saith, Behold the Lamb of God!</a:t>
            </a:r>
          </a:p>
          <a:p/>
          <a:p>
            <a:r>
              <a:t>DISCUSSION (questions quoted from the manual)</a:t>
            </a:r>
          </a:p>
          <a:p>
            <a:r>
              <a:t>• “Gong, “Good Shepherd, Lamb of God”? (Ensign or Liahona, May 2019, 44–46, 97–100).”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first disciples did not begin with a full understanding. They began with curiosity and a willingness to spend time with Jesus. Andrew then found his brother Simon; Philip found Nathanael and answered his skepticism with a simple invitation: come and see. We may not see the Savior in mortality, but we can gain our own witness and extend the same natural, low-pressure invitation to others.</a:t>
            </a:r>
          </a:p>
          <a:p/>
          <a:p>
            <a:r>
              <a:t>SCRIPTURE (KJV)</a:t>
            </a:r>
          </a:p>
          <a:p>
            <a:r>
              <a:t>John 1:35–51</a:t>
            </a:r>
          </a:p>
          <a:p>
            <a:r>
              <a:t>35 Again the next day after John stood, and two of his disciples;</a:t>
            </a:r>
          </a:p>
          <a:p>
            <a:r>
              <a:t>36 And looking upon Jesus as he walked, he saith, Behold the Lamb of God!</a:t>
            </a:r>
          </a:p>
          <a:p>
            <a:r>
              <a:t>37 And the two disciples heard him speak, and they followed Jesus.</a:t>
            </a:r>
          </a:p>
          <a:p>
            <a:r>
              <a:t>38 Then Jesus turned, and saw them following, and saith unto them, What seek ye? They said unto him, Rabbi, (which is to say, being interpreted, Master,) where dwellest thou?</a:t>
            </a:r>
          </a:p>
          <a:p>
            <a:r>
              <a:t>39 He saith unto them, Come and see. They came and saw where he dwelt, and abode with him that day: for it was about the tenth hour.</a:t>
            </a:r>
          </a:p>
          <a:p>
            <a:r>
              <a:t>40 One of the two which heard John speak, and followed him, was Andrew, Simon Peter’s brother.</a:t>
            </a:r>
          </a:p>
          <a:p>
            <a:r>
              <a:t>41 He first findeth his own brother Simon, and saith unto him, We have found the Messias, which is, being interpreted, the Christ.</a:t>
            </a:r>
          </a:p>
          <a:p>
            <a:r>
              <a:t>42 And he brought him to Jesus. And when Jesus beheld him, he said, Thou art Simon the son of Jona: thou shalt be called Cephas, which is by interpretation, A stone.</a:t>
            </a:r>
          </a:p>
          <a:p>
            <a:r>
              <a:t>43 The day following Jesus would go forth into Galilee, and findeth Philip, and saith unto him, Follow me.</a:t>
            </a:r>
          </a:p>
          <a:p>
            <a:r>
              <a:t>44 Now Philip was of Bethsaida, the city of Andrew and Peter.</a:t>
            </a:r>
          </a:p>
          <a:p>
            <a:r>
              <a:t>45 Philip findeth Nathanael, and saith unto him, We have found him, of whom Moses in the law, and the prophets, did write, Jesus of Nazareth, the son of Joseph.</a:t>
            </a:r>
          </a:p>
          <a:p>
            <a:r>
              <a:t>46 And Nathanael said unto him, Can there any good thing come out of Nazareth? Philip saith unto him, Come and see.</a:t>
            </a:r>
          </a:p>
          <a:p>
            <a:r>
              <a:t>47 Jesus saw Nathanael coming to him, and saith of him, Behold an Israelite indeed, in whom is no guile!</a:t>
            </a:r>
          </a:p>
          <a:p>
            <a:r>
              <a:t>48 Nathanael saith unto him, Whence knowest thou me? Jesus answered and said unto him, Before that Philip called thee, when thou wast under the fig tree, I saw thee.</a:t>
            </a:r>
          </a:p>
          <a:p>
            <a:r>
              <a:t>49 Nathanael answered and saith unto him, Rabbi, thou art the Son of God; thou art the King of Israel.</a:t>
            </a:r>
          </a:p>
          <a:p>
            <a:r>
              <a:t>50 Jesus answered and said unto him, Because I said unto thee, I saw thee under the fig tree, believest thou? thou shalt see greater things than these.</a:t>
            </a:r>
          </a:p>
          <a:p>
            <a:r>
              <a:t>51 And he saith unto him, Verily, verily, I say unto you, Hereafter ye shall see heaven open, and the angels of God ascending and descending upon the Son of man.</a:t>
            </a:r>
          </a:p>
          <a:p/>
          <a:p>
            <a:r>
              <a:t>DISCUSSION (questions quoted from the manual)</a:t>
            </a:r>
          </a:p>
          <a:p>
            <a:r>
              <a:t>• “What might it mean to “come and see” in our day?”</a:t>
            </a:r>
          </a:p>
          <a:p>
            <a:r>
              <a:t>• “In John 1:35–51, what do you learn about inviting others to come to Christ?”</a:t>
            </a:r>
          </a:p>
          <a:p>
            <a:r>
              <a:t>• “What are some simple and natural ways you can invite others to “come and see”?”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Savior's first invitation was not a lecture but an experience: spend time with Me. The disciples stayed with Him that day, and their lives were never the same. Close by inviting each person to give the Savior focused time this week and to think of one person they could naturally invite to come and see.</a:t>
            </a:r>
          </a:p>
          <a:p/>
          <a:p>
            <a:r>
              <a:t>SCRIPTURE (KJV)</a:t>
            </a:r>
          </a:p>
          <a:p>
            <a:r>
              <a:t>John 1:37–39</a:t>
            </a:r>
          </a:p>
          <a:p>
            <a:r>
              <a:t>37 And the two disciples heard him speak, and they followed Jesus.</a:t>
            </a:r>
          </a:p>
          <a:p>
            <a:r>
              <a:t>38 Then Jesus turned, and saw them following, and saith unto them, What seek ye? They said unto him, Rabbi, (which is to say, being interpreted, Master,) where dwellest thou?</a:t>
            </a:r>
          </a:p>
          <a:p>
            <a:r>
              <a:t>39 He saith unto them, Come and see. They came and saw where he dwelt, and abode with him that day: for it was about the tenth hour.</a:t>
            </a:r>
          </a:p>
          <a:p/>
          <a:p>
            <a:r>
              <a:t>DISCUSSION</a:t>
            </a:r>
          </a:p>
          <a:p>
            <a:r>
              <a:t>• What does it mean to you to "abide" with the Savior?</a:t>
            </a:r>
          </a:p>
          <a:p>
            <a:r>
              <a:t>• Whom could you invite to come and see, and how?</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We Have Found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Messiah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11–17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In the beginning with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Before Bethlehem, Jesus Christ was with the Father and was God.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“In the beginning was the Word, and the Word was with God, and the Word was God.”</a:t>
            </a:r>
          </a:p>
          <a:p>
            <a:pPr>
              <a:spcBef>
                <a:spcPts val="800"/>
              </a:spcBef>
            </a:pPr>
            <a:r>
              <a:rPr sz="1400" b="1" spc="100">
                <a:solidFill>
                  <a:srgbClr val="8C7D70"/>
                </a:solidFill>
                <a:latin typeface="Calibri"/>
              </a:rPr>
              <a:t>JOHN 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1:1, 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Christ is “the Word”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 perfectly expresses and delivers the Father’s message to 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Word was made flesh, and dwelt among us.”</a:t>
            </a:r>
          </a:p>
          <a:p>
            <a:pPr>
              <a:spcBef>
                <a:spcPts val="800"/>
              </a:spcBef>
            </a:pPr>
            <a:r>
              <a:rPr sz="1400" b="1" spc="100">
                <a:solidFill>
                  <a:srgbClr val="8C7D70"/>
                </a:solidFill>
                <a:latin typeface="Calibri"/>
              </a:rPr>
              <a:t>JOHN 1:14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Christ is the Light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His light shines in every darkness, even when it is not understood.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light shineth in darkness; and the darkness comprehended it not.”</a:t>
            </a:r>
          </a:p>
          <a:p>
            <a:pPr>
              <a:spcBef>
                <a:spcPts val="800"/>
              </a:spcBef>
            </a:pPr>
            <a:r>
              <a:rPr sz="1400" b="1" spc="100">
                <a:solidFill>
                  <a:srgbClr val="8C7D70"/>
                </a:solidFill>
                <a:latin typeface="Calibri"/>
              </a:rPr>
              <a:t>JOHN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1:11–13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Power to become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Through Christ we can become more like our Heavenly Father.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as many as received him, to them gave he power to become the sons of God.”</a:t>
            </a:r>
          </a:p>
          <a:p>
            <a:pPr>
              <a:spcBef>
                <a:spcPts val="800"/>
              </a:spcBef>
            </a:pPr>
            <a:r>
              <a:rPr sz="1400" b="1" spc="100">
                <a:solidFill>
                  <a:srgbClr val="8C7D70"/>
                </a:solidFill>
                <a:latin typeface="Calibri"/>
              </a:rPr>
              <a:t>JOHN 1:12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1:29, 36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Behold the Lamb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pointed to Jesus as the sacrifice that takes away sin.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“Behold the Lamb of God, which taketh away the sin of the world.”</a:t>
            </a:r>
          </a:p>
          <a:p>
            <a:pPr>
              <a:spcBef>
                <a:spcPts val="800"/>
              </a:spcBef>
            </a:pPr>
            <a:r>
              <a:rPr sz="1400" b="1" spc="100">
                <a:solidFill>
                  <a:srgbClr val="8C7D70"/>
                </a:solidFill>
                <a:latin typeface="Calibri"/>
              </a:rPr>
              <a:t>JOHN 1:29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1:35–51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Come and see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Andrew, Philip, and Nathanael found Jesus and invited others.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“Can there any good thing come out of Nazareth? Philip saith unto him, Come and see.”</a:t>
            </a:r>
          </a:p>
          <a:p>
            <a:pPr>
              <a:spcBef>
                <a:spcPts val="800"/>
              </a:spcBef>
            </a:pPr>
            <a:r>
              <a:rPr sz="1400" b="1" spc="100">
                <a:solidFill>
                  <a:srgbClr val="8C7D70"/>
                </a:solidFill>
                <a:latin typeface="Calibri"/>
              </a:rPr>
              <a:t>JOHN 1:46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1:39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“Come and see.</a:t>
            </a:r>
            <a:br/>
            <a:r>
              <a:rPr sz="3800" b="0" i="1">
                <a:solidFill>
                  <a:srgbClr val="3A2E28"/>
                </a:solidFill>
                <a:latin typeface="Georgia"/>
              </a:rPr>
              <a:t>They came and saw where he dwelt.”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come and see for yourself, and invite one other person.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