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from the Sermon on the Mount: Heavenly Father hears our prayers, eternal treasures matter more than earthly ones, we should treat others as we want to be treated, and following Jesus is like building a house on a rock.</a:t>
            </a:r>
          </a:p>
          <a:p/>
          <a:p>
            <a:r>
              <a:t>SCRIPTURE (KJV)</a:t>
            </a:r>
          </a:p>
          <a:p>
            <a:r>
              <a:t>Matthew 7:24–25</a:t>
            </a:r>
          </a:p>
          <a:p>
            <a:r>
              <a:t>24 Therefore whosoever heareth these sayings of mine, and doeth them, I will liken him unto a wise man, which built his house upon a rock:</a:t>
            </a:r>
          </a:p>
          <a:p>
            <a:r>
              <a:t>25 And the rain descended, and the floods came, and the winds blew, and beat upon that house; and it fell not: for it was founded upon a rock.</a:t>
            </a:r>
          </a:p>
          <a:p/>
          <a:p>
            <a:r>
              <a:t>DISCUSSION</a:t>
            </a:r>
          </a:p>
          <a:p>
            <a:r>
              <a:t>• Where did the wise man build his house?</a:t>
            </a:r>
          </a:p>
          <a:p>
            <a:r>
              <a:t>• How can we build on the rock?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Write a few short phrases from Matthew 6–7 on cards, such as "Ask, and it shall be given you" or "Build on a rock," and let children match or act them out. Explain that Jesus taught these things on a mountain to many people, and His words are for us too.</a:t>
            </a:r>
          </a:p>
          <a:p/>
          <a:p>
            <a:r>
              <a:t>SCRIPTURE (KJV)</a:t>
            </a:r>
          </a:p>
          <a:p>
            <a:r>
              <a:t>Matthew 7:28–29</a:t>
            </a:r>
          </a:p>
          <a:p>
            <a:r>
              <a:t>28 And it came to pass, when Jesus had ended these sayings, the people were astonished at his doctrine:</a:t>
            </a:r>
          </a:p>
          <a:p>
            <a:r>
              <a:t>29 For he taught them as one having authority, and not as the scribes.</a:t>
            </a:r>
          </a:p>
          <a:p/>
          <a:p>
            <a:r>
              <a:t>DISCUSSION (questions quoted from the manual)</a:t>
            </a:r>
          </a:p>
          <a:p>
            <a:r>
              <a:t>• (The manual gives no direct questions for this section.)</a:t>
            </a:r>
          </a:p>
          <a:p>
            <a:r>
              <a:t>Suggested: Which of Jesus's teachings do you like best?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Use Matthew 6:5–13 and the song "Anytime, Anywhere" to find truths about prayer. Help children memorize Matthew 7:7 with a ball-toss game: each child says the next word or phrase and tosses the ball to someone else. Share an experience when Heavenly Father answered your prayer.</a:t>
            </a:r>
          </a:p>
          <a:p/>
          <a:p>
            <a:r>
              <a:t>SCRIPTURE (KJV)</a:t>
            </a:r>
          </a:p>
          <a:p>
            <a:r>
              <a:t>Matthew 6:9–11</a:t>
            </a:r>
          </a:p>
          <a:p>
            <a:r>
              <a:t>9 After this manner therefore pray ye: Our Father which art in heaven, Hallowed be thy name.</a:t>
            </a:r>
          </a:p>
          <a:p>
            <a:r>
              <a:t>10 Thy kingdom come. Thy will be done in earth, as it is in heaven.</a:t>
            </a:r>
          </a:p>
          <a:p>
            <a:r>
              <a:t>11 Give us this day our daily bread.</a:t>
            </a:r>
          </a:p>
          <a:p>
            <a:r>
              <a:t>Full passage: Matthew 6:9–13</a:t>
            </a:r>
          </a:p>
          <a:p/>
          <a:p>
            <a:r>
              <a:t>Matthew 7:7</a:t>
            </a:r>
          </a:p>
          <a:p>
            <a:r>
              <a:t>7 Ask, and it shall be given you; seek, and ye shall find; knock, and it shall be opened unto you:</a:t>
            </a:r>
          </a:p>
          <a:p>
            <a:r>
              <a:t>Full passage: Matthew 7:7–8</a:t>
            </a:r>
          </a:p>
          <a:p/>
          <a:p>
            <a:r>
              <a:t>DISCUSSION (questions quoted from the manual)</a:t>
            </a:r>
          </a:p>
          <a:p>
            <a:r>
              <a:t>• “What does Jesus want us to know about prayer?”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Fill a box with things like toys or play money, and talk about how they can break, get lost, or wear out. Then talk about treasures that last forever: family, faith, kindness, and the gospel. Children could draw a heavenly treasure they want to keep.</a:t>
            </a:r>
          </a:p>
          <a:p/>
          <a:p>
            <a:r>
              <a:t>SCRIPTURE (KJV)</a:t>
            </a:r>
          </a:p>
          <a:p>
            <a:r>
              <a:t>Matthew 6:19–21</a:t>
            </a:r>
          </a:p>
          <a:p>
            <a:r>
              <a:t>19 Lay not up for yourselves treasures upon earth, where moth and rust doth corrupt, and where thieves break through and steal:</a:t>
            </a:r>
          </a:p>
          <a:p>
            <a:r>
              <a:t>20 But lay up for yourselves treasures in heaven, where neither moth nor rust doth corrupt, and where thieves do not break through nor steal:</a:t>
            </a:r>
          </a:p>
          <a:p>
            <a:r>
              <a:t>21 For where your treasure is, there will your heart be also.</a:t>
            </a:r>
          </a:p>
          <a:p/>
          <a:p>
            <a:r>
              <a:t>DISCUSSION (questions quoted from the manual)</a:t>
            </a:r>
          </a:p>
          <a:p>
            <a:r>
              <a:t>• (The manual gives no direct questions for this section.)</a:t>
            </a:r>
          </a:p>
          <a:p>
            <a:r>
              <a:t>Suggested: What is a treasure in heaven you can work on this week?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Read Matthew 7:12 and help children think of everyday situations: sharing a toy, taking turns, including someone new. Ask how they would want to be treated in each situation, and practice responding the way Jesus taught.</a:t>
            </a:r>
          </a:p>
          <a:p/>
          <a:p>
            <a:r>
              <a:t>SCRIPTURE (KJV)</a:t>
            </a:r>
          </a:p>
          <a:p>
            <a:r>
              <a:t>Matthew 7:12</a:t>
            </a:r>
          </a:p>
          <a:p>
            <a:r>
              <a:t>12 Therefore all things whatsoever ye would that men should do to you, do ye even so to them: for this is the law and the prophets.</a:t>
            </a:r>
          </a:p>
          <a:p/>
          <a:p>
            <a:r>
              <a:t>DISCUSSION (questions quoted from the manual)</a:t>
            </a:r>
          </a:p>
          <a:p>
            <a:r>
              <a:t>• (The manual gives no direct questions for this section.)</a:t>
            </a:r>
          </a:p>
          <a:p>
            <a:r>
              <a:t>Suggested: How can you live the Golden Rule at home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Build small houses with blocks on a hard surface and on a pillow or a pile of sand, then gently "storm" them. Talk about which house stood and why. Explain that following Jesus's teachings makes us strong when hard things happen.</a:t>
            </a:r>
          </a:p>
          <a:p/>
          <a:p>
            <a:r>
              <a:t>SCRIPTURE (KJV)</a:t>
            </a:r>
          </a:p>
          <a:p>
            <a:r>
              <a:t>Matthew 7:24–27</a:t>
            </a:r>
          </a:p>
          <a:p>
            <a:r>
              <a:t>24 Therefore whosoever heareth these sayings of mine, and doeth them, I will liken him unto a wise man, which built his house upon a rock:</a:t>
            </a:r>
          </a:p>
          <a:p>
            <a:r>
              <a:t>25 And the rain descended, and the floods came, and the winds blew, and beat upon that house; and it fell not: for it was founded upon a rock.</a:t>
            </a:r>
          </a:p>
          <a:p>
            <a:r>
              <a:t>26 And every one that heareth these sayings of mine, and doeth them not, shall be likened unto a foolish man, which built his house upon the sand:</a:t>
            </a:r>
          </a:p>
          <a:p>
            <a:r>
              <a:t>27 And the rain descended, and the floods came, and the winds blew, and beat upon that house; and it fell: and great was the fall of it.</a:t>
            </a:r>
          </a:p>
          <a:p/>
          <a:p>
            <a:r>
              <a:t>DISCUSSION (questions quoted from the manual)</a:t>
            </a:r>
          </a:p>
          <a:p>
            <a:r>
              <a:t>• “What could the rain and floods represent in our lives?”</a:t>
            </a:r>
          </a:p>
          <a:p>
            <a:r>
              <a:t>• “How can we be like the wise man?”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taught us to pray to our Father in Heaven. He always hears us. Invite children to pray each morning and each night this week, and to tell Heavenly Father thank you for one thing every time.</a:t>
            </a:r>
          </a:p>
          <a:p/>
          <a:p>
            <a:r>
              <a:t>SCRIPTURE (KJV)</a:t>
            </a:r>
          </a:p>
          <a:p>
            <a:r>
              <a:t>Matthew 6:9–13</a:t>
            </a:r>
          </a:p>
          <a:p>
            <a:r>
              <a:t>9 After this manner therefore pray ye: Our Father which art in heaven, Hallowed be thy name.</a:t>
            </a:r>
          </a:p>
          <a:p>
            <a:r>
              <a:t>10 Thy kingdom come. Thy will be done in earth, as it is in heaven.</a:t>
            </a:r>
          </a:p>
          <a:p>
            <a:r>
              <a:t>11 Give us this day our daily bread.</a:t>
            </a:r>
          </a:p>
          <a:p>
            <a:r>
              <a:t>12 And forgive us our debts, as we forgive our debtors.</a:t>
            </a:r>
          </a:p>
          <a:p>
            <a:r>
              <a:t>13 And lead us not into temptation, but deliver us from evil: For thine is the kingdom, and the power, and the glory, for ever. Amen.</a:t>
            </a:r>
          </a:p>
          <a:p/>
          <a:p>
            <a:r>
              <a:t>DISCUSSION</a:t>
            </a:r>
          </a:p>
          <a:p>
            <a:r>
              <a:t>• Who do we pray to?</a:t>
            </a:r>
          </a:p>
          <a:p>
            <a:r>
              <a:t>• What can you thank Heavenly Father for tonight?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He Taught Them as One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Having Authority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15–21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6–7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has messages for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Sermon on the Mount, Jesus taught how to be happy.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he taught them as one having authority, and not as the scribes.”</a:t>
            </a:r>
          </a:p>
          <a:p>
            <a:pPr>
              <a:spcBef>
                <a:spcPts val="800"/>
              </a:spcBef>
            </a:pPr>
            <a:r>
              <a:rPr sz="1400" b="1" spc="100">
                <a:solidFill>
                  <a:srgbClr val="8C7D70"/>
                </a:solidFill>
                <a:latin typeface="Calibri"/>
              </a:rPr>
              <a:t>MATTHEW 7:29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6:5–13; 7:7–11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Heavenly Father hears me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pray anytime, anywhere, and He will answer.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“Ask, and it shall be given you; seek, and ye shall find.”</a:t>
            </a:r>
          </a:p>
          <a:p>
            <a:pPr>
              <a:spcBef>
                <a:spcPts val="800"/>
              </a:spcBef>
            </a:pPr>
            <a:r>
              <a:rPr sz="1400" b="1" spc="100">
                <a:solidFill>
                  <a:srgbClr val="8C7D70"/>
                </a:solidFill>
                <a:latin typeface="Calibri"/>
              </a:rPr>
              <a:t>MATTHEW 7:7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6:19–21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Treasures in heaven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Kindness, faith, and family last longer than toys or money.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where your treasure is, there will your heart be also.”</a:t>
            </a:r>
          </a:p>
          <a:p>
            <a:pPr>
              <a:spcBef>
                <a:spcPts val="800"/>
              </a:spcBef>
            </a:pPr>
            <a:r>
              <a:rPr sz="1400" b="1" spc="100">
                <a:solidFill>
                  <a:srgbClr val="8C7D70"/>
                </a:solidFill>
                <a:latin typeface="Calibri"/>
              </a:rPr>
              <a:t>MATTHEW 6:21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Golden Rule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asks me to treat others the way I want to be treated.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“Therefore all things whatsoever ye would that men should do to you, do ye even so to them.”</a:t>
            </a:r>
          </a:p>
          <a:p>
            <a:pPr>
              <a:spcBef>
                <a:spcPts val="800"/>
              </a:spcBef>
            </a:pPr>
            <a:r>
              <a:rPr sz="1400" b="1" spc="100">
                <a:solidFill>
                  <a:srgbClr val="8C7D70"/>
                </a:solidFill>
                <a:latin typeface="Calibri"/>
              </a:rPr>
              <a:t>MATTHEW 7:12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7:24–27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Build on the rock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follow Jesus, I am like the wise man who built on rock.</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it fell not: for it was founded upon a rock.”</a:t>
            </a:r>
          </a:p>
          <a:p>
            <a:pPr>
              <a:spcBef>
                <a:spcPts val="800"/>
              </a:spcBef>
            </a:pPr>
            <a:r>
              <a:rPr sz="1400" b="1" spc="100">
                <a:solidFill>
                  <a:srgbClr val="8C7D70"/>
                </a:solidFill>
                <a:latin typeface="Calibri"/>
              </a:rPr>
              <a:t>MATTHEW 7:25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MATTHEW 6:9</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“Our Father which art in heaven,</a:t>
            </a:r>
            <a:br/>
            <a:r>
              <a:rPr sz="4000" b="0" i="1">
                <a:solidFill>
                  <a:srgbClr val="3A2E28"/>
                </a:solidFill>
                <a:latin typeface="Georgia"/>
              </a:rPr>
              <a:t>Hallowed be thy name.”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say a prayer to Heavenly Father every morning and night.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