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special Easter lesson follows the Savior's final week day by day, from His triumphal entry on Palm Sunday to His Resurrection on Easter morning. Each day offers one scene to ponder: the King welcomed, the temple cleansed, parables of preparation, service to the least, Gethsemane, the cross, His ministry among the dead, and the empty tomb. Consider studying one day at a time during the week.</a:t>
            </a:r>
          </a:p>
          <a:p/>
          <a:p>
            <a:r>
              <a:t>SCRIPTURE (KJV)</a:t>
            </a:r>
          </a:p>
          <a:p>
            <a:r>
              <a:t>1 Corinthians 15:55–57</a:t>
            </a:r>
          </a:p>
          <a:p>
            <a:r>
              <a:t>55 O death, where is thy sting? O grave, where is thy victory?</a:t>
            </a:r>
          </a:p>
          <a:p>
            <a:r>
              <a:t>56 The sting of death is sin; and the strength of sin is the law.</a:t>
            </a:r>
          </a:p>
          <a:p>
            <a:r>
              <a:t>57 But thanks be to God, which giveth us the victory through our Lord Jesus Christ.</a:t>
            </a:r>
          </a:p>
          <a:p/>
          <a:p>
            <a:r>
              <a:t>DISCUSSION</a:t>
            </a:r>
          </a:p>
          <a:p>
            <a:r>
              <a:t>• How will you make room for the Savior during this Easter week?</a:t>
            </a:r>
          </a:p>
          <a:p>
            <a:r>
              <a:t>• Which day of His final week means the most to you, and why?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entered Jerusalem riding on a colt, fulfilling Zechariah's prophecy of a meek King. The crowds laid branches and garments in His path and shouted "Hosanna," a plea meaning "save now." When the city asked, "Who is this?" the answer was incomplete: the prophet from Nazareth. Invite class members to consider how they welcome Him into their lives and how they would answer that question.</a:t>
            </a:r>
          </a:p>
          <a:p/>
          <a:p>
            <a:r>
              <a:t>SCRIPTURE (KJV)</a:t>
            </a:r>
          </a:p>
          <a:p>
            <a:r>
              <a:t>Matthew 21:1–11</a:t>
            </a:r>
          </a:p>
          <a:p>
            <a:r>
              <a:t>1 And when they drew nigh unto Jerusalem, and were come to Bethphage, unto the mount of Olives, then sent Jesus two disciples,</a:t>
            </a:r>
          </a:p>
          <a:p>
            <a:r>
              <a:t>2 Saying unto them, Go into the village over against you, and straightway ye shall find an ass tied, and a colt with her: loose them, and bring them unto me.</a:t>
            </a:r>
          </a:p>
          <a:p>
            <a:r>
              <a:t>3 And if any man say ought unto you, ye shall say, The Lord hath need of them; and straightway he will send them.</a:t>
            </a:r>
          </a:p>
          <a:p>
            <a:r>
              <a:t>4 All this was done, that it might be fulfilled which was spoken by the prophet, saying,</a:t>
            </a:r>
          </a:p>
          <a:p>
            <a:r>
              <a:t>5 Tell ye the daughter of Sion, Behold, thy King cometh unto thee, meek, and sitting upon an ass, and a colt the foal of an ass.</a:t>
            </a:r>
          </a:p>
          <a:p>
            <a:r>
              <a:t>6 And the disciples went, and did as Jesus commanded them,</a:t>
            </a:r>
          </a:p>
          <a:p>
            <a:r>
              <a:t>7 And brought the ass, and the colt, and put on them their clothes, and they set him thereon.</a:t>
            </a:r>
          </a:p>
          <a:p>
            <a:r>
              <a:t>8 And a very great multitude spread their garments in the way; others cut down branches from the trees, and strawed them in the way.</a:t>
            </a:r>
          </a:p>
          <a:p>
            <a:r>
              <a:t>9 And the multitudes that went before, and that followed, cried, saying, Hosanna to the Son of David: Blessed is he that cometh in the name of the Lord; Hosanna in the highest.</a:t>
            </a:r>
          </a:p>
          <a:p>
            <a:r>
              <a:t>10 And when he was come into Jerusalem, all the city was moved, saying, Who is this?</a:t>
            </a:r>
          </a:p>
          <a:p>
            <a:r>
              <a:t>11 And the multitude said, This is Jesus the prophet of Nazareth of Galilee.</a:t>
            </a:r>
          </a:p>
          <a:p/>
          <a:p>
            <a:r>
              <a:t>DISCUSSION (questions quoted from the manual)</a:t>
            </a:r>
          </a:p>
          <a:p>
            <a:r>
              <a:t>• “How do you welcome Him into your life?”</a:t>
            </a:r>
          </a:p>
          <a:p>
            <a:r>
              <a:t>• “If you had been there when the people said, “Who is this?” how would you have explained to them who Jesus is?”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Once again Jesus drove the money changers out of the temple, restoring it as a house of prayer. Then the blind and the lame came to Him there and He healed them, while children cried hosanna. The temple is His house, a place of worship and of healing. Discuss how we have found healing in the house of the Lord and how we can make our homes and hearts holy places.</a:t>
            </a:r>
          </a:p>
          <a:p/>
          <a:p>
            <a:r>
              <a:t>SCRIPTURE (KJV)</a:t>
            </a:r>
          </a:p>
          <a:p>
            <a:r>
              <a:t>Matthew 21:12–16</a:t>
            </a:r>
          </a:p>
          <a:p>
            <a:r>
              <a:t>12 And Jesus went into the temple of God, and cast out all them that sold and bought in the temple, and overthrew the tables of the moneychangers, and the seats of them that sold doves,</a:t>
            </a:r>
          </a:p>
          <a:p>
            <a:r>
              <a:t>13 And said unto them, It is written, My house shall be called the house of prayer; but ye have made it a den of thieves.</a:t>
            </a:r>
          </a:p>
          <a:p>
            <a:r>
              <a:t>14 And the blind and the lame came to him in the temple; and he healed them.</a:t>
            </a:r>
          </a:p>
          <a:p>
            <a:r>
              <a:t>15 And when the chief priests and scribes saw the wonderful things that he did, and the children crying in the temple, and saying, Hosanna to the Son of David; they were sore displeased,</a:t>
            </a:r>
          </a:p>
          <a:p>
            <a:r>
              <a:t>16 And said unto him, Hearest thou what these say? And Jesus saith unto them, Yea; have ye never read, Out of the mouth of babes and sucklings thou hast perfected praise?</a:t>
            </a:r>
          </a:p>
          <a:p/>
          <a:p>
            <a:r>
              <a:t>DISCUSSION (questions quoted from the manual)</a:t>
            </a:r>
          </a:p>
          <a:p>
            <a:r>
              <a:t>• “What do you learn about the Savior and the temple from His words and actions in these verses?”</a:t>
            </a:r>
          </a:p>
          <a:p>
            <a:r>
              <a:t>• “How have you found healing in the house of the Lord?”</a:t>
            </a:r>
          </a:p>
          <a:p>
            <a:r>
              <a:t>• “How does the Savior help you make your home and your heart “holy places”?”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the parable of the wedding feast, a king invites guests to his son's marriage. Some ignore the invitation, some mistreat his servants, and one guest comes without a wedding garment. Everyone is invited to the Lord's feast, but being chosen depends on how we respond and prepare. Invite class members to list the messages they find and why Jesus taught them in His final days.</a:t>
            </a:r>
          </a:p>
          <a:p/>
          <a:p>
            <a:r>
              <a:t>SCRIPTURE (KJV)</a:t>
            </a:r>
          </a:p>
          <a:p>
            <a:r>
              <a:t>Matthew 22:1–14</a:t>
            </a:r>
          </a:p>
          <a:p>
            <a:r>
              <a:t>1 And Jesus answered and spake unto them again by parables, and said,</a:t>
            </a:r>
          </a:p>
          <a:p>
            <a:r>
              <a:t>2 The kingdom of heaven is like unto a certain king, which made a marriage for his son,</a:t>
            </a:r>
          </a:p>
          <a:p>
            <a:r>
              <a:t>3 And sent forth his servants to call them that were bidden to the wedding: and they would not come.</a:t>
            </a:r>
          </a:p>
          <a:p>
            <a:r>
              <a:t>4 Again, he sent forth other servants, saying, Tell them which are bidden, Behold, I have prepared my dinner: my oxen and my fatlings are killed, and all things are ready: come unto the marriage.</a:t>
            </a:r>
          </a:p>
          <a:p>
            <a:r>
              <a:t>5 But they made light of it, and went their ways, one to his farm, another to his merchandise:</a:t>
            </a:r>
          </a:p>
          <a:p>
            <a:r>
              <a:t>6 And the remnant took his servants, and entreated them spitefully, and slew them.</a:t>
            </a:r>
          </a:p>
          <a:p>
            <a:r>
              <a:t>7 But when the king heard thereof, he was wroth: and he sent forth his armies, and destroyed those murderers, and burned up their city.</a:t>
            </a:r>
          </a:p>
          <a:p>
            <a:r>
              <a:t>8 Then saith he to his servants, The wedding is ready, but they which were bidden were not worthy.</a:t>
            </a:r>
          </a:p>
          <a:p>
            <a:r>
              <a:t>9 Go ye therefore into the highways, and as many as ye shall find, bid to the marriage.</a:t>
            </a:r>
          </a:p>
          <a:p>
            <a:r>
              <a:t>10 So those servants went out into the highways, and gathered together all as many as they found, both bad and good: and the wedding was furnished with guests.</a:t>
            </a:r>
          </a:p>
          <a:p>
            <a:r>
              <a:t>11 And when the king came in to see the guests, he saw there a man which had not on a wedding garment:</a:t>
            </a:r>
          </a:p>
          <a:p>
            <a:r>
              <a:t>12 And he saith unto him, Friend, how camest thou in hither not having a wedding garment? And he was speechless.</a:t>
            </a:r>
          </a:p>
          <a:p>
            <a:r>
              <a:t>13 Then said the king to the servants, Bind him hand and foot, and take him away, and cast him into outer darkness; there shall be weeping and gnashing of teeth.</a:t>
            </a:r>
          </a:p>
          <a:p>
            <a:r>
              <a:t>14 For many are called, but few are chosen.</a:t>
            </a:r>
          </a:p>
          <a:p/>
          <a:p>
            <a:r>
              <a:t>DISCUSSION (questions quoted from the manual)</a:t>
            </a:r>
          </a:p>
          <a:p>
            <a:r>
              <a:t>• “Why do you think these messages would have been important for Jesus to share in the days leading up to His atoning sacrifice?”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His parable of the sheep and the goats, the King separates people by one measure: how they treated the hungry, the thirsty, strangers, the sick, and prisoners. Both groups are surprised, because they did not realize they were serving or neglecting Him. Discuss why serving "the least of these" is serving the Savior, and whom we might help this week.</a:t>
            </a:r>
          </a:p>
          <a:p/>
          <a:p>
            <a:r>
              <a:t>SCRIPTURE (KJV)</a:t>
            </a:r>
          </a:p>
          <a:p>
            <a:r>
              <a:t>Matthew 25:34–40</a:t>
            </a:r>
          </a:p>
          <a:p>
            <a:r>
              <a:t>34 Then shall the King say unto them on his right hand, Come, ye blessed of my Father, inherit the kingdom prepared for you from the foundation of the world:</a:t>
            </a:r>
          </a:p>
          <a:p>
            <a:r>
              <a:t>35 For I was an hungred, and ye gave me meat: I was thirsty, and ye gave me drink: I was a stranger, and ye took me in:</a:t>
            </a:r>
          </a:p>
          <a:p>
            <a:r>
              <a:t>36 Naked, and ye clothed me: I was sick, and ye visited me: I was in prison, and ye came unto me.</a:t>
            </a:r>
          </a:p>
          <a:p>
            <a:r>
              <a:t>37 Then shall the righteous answer him, saying, Lord, when saw we thee an hungred, and fed thee? or thirsty, and gave thee drink?</a:t>
            </a:r>
          </a:p>
          <a:p>
            <a:r>
              <a:t>38 When saw we thee a stranger, and took thee in? or naked, and clothed thee?</a:t>
            </a:r>
          </a:p>
          <a:p>
            <a:r>
              <a:t>39 Or when saw we thee sick, or in prison, and came unto thee?</a:t>
            </a:r>
          </a:p>
          <a:p>
            <a:r>
              <a:t>40 And the King shall answer and say unto them, Verily I say unto you, Inasmuch as ye have done it unto one of the least of these my brethren, ye have done it unto me.</a:t>
            </a:r>
          </a:p>
          <a:p/>
          <a:p>
            <a:r>
              <a:t>DISCUSSION (questions quoted from the manual)</a:t>
            </a:r>
          </a:p>
          <a:p>
            <a:r>
              <a:t>• “How would you summarize that difference?”</a:t>
            </a:r>
          </a:p>
          <a:p>
            <a:r>
              <a:t>• “How can you help them?”</a:t>
            </a:r>
          </a:p>
          <a:p>
            <a:r>
              <a:t>• “In your opinion, why is doing something for “the least of these” like doing it for the Savior?”</a:t>
            </a:r>
          </a:p>
          <a:p>
            <a:r>
              <a:t>• “See also “Have I Done Any Good?,””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Thursday Jesus instituted the sacrament, giving bread and wine as symbols of His body and blood. Then in Gethsemane He fell on His face and prayed three times for the cup to pass, yet submitted completely to His Father's will. Invite class members to ponder the symbols of the sacrament and what they would say to Him about His suffering in Gethsemane.</a:t>
            </a:r>
          </a:p>
          <a:p/>
          <a:p>
            <a:r>
              <a:t>SCRIPTURE (KJV)</a:t>
            </a:r>
          </a:p>
          <a:p>
            <a:r>
              <a:t>Matthew 26:26–30</a:t>
            </a:r>
          </a:p>
          <a:p>
            <a:r>
              <a:t>26 And as they were eating, Jesus took bread, and blessed it, and brake it, and gave it to the disciples, and said, Take, eat; this is my body.</a:t>
            </a:r>
          </a:p>
          <a:p>
            <a:r>
              <a:t>27 And he took the cup, and gave thanks, and gave it to them, saying, Drink ye all of it;</a:t>
            </a:r>
          </a:p>
          <a:p>
            <a:r>
              <a:t>28 For this is my blood of the new testament, which is shed for many for the remission of sins.</a:t>
            </a:r>
          </a:p>
          <a:p>
            <a:r>
              <a:t>29 But I say unto you, I will not drink henceforth of this fruit of the vine, until that day when I drink it new with you in my Father’s kingdom.</a:t>
            </a:r>
          </a:p>
          <a:p>
            <a:r>
              <a:t>30 And when they had sung an hymn, they went out into the mount of Olives.</a:t>
            </a:r>
          </a:p>
          <a:p/>
          <a:p>
            <a:r>
              <a:t>Matthew 26:36–46</a:t>
            </a:r>
          </a:p>
          <a:p>
            <a:r>
              <a:t>36 Then cometh Jesus with them unto a place called Gethsemane, and saith unto the disciples, Sit ye here, while I go and pray yonder.</a:t>
            </a:r>
          </a:p>
          <a:p>
            <a:r>
              <a:t>37 And he took with him Peter and the two sons of Zebedee, and began to be sorrowful and very heavy.</a:t>
            </a:r>
          </a:p>
          <a:p>
            <a:r>
              <a:t>38 Then saith he unto them, My soul is exceeding sorrowful, even unto death: tarry ye here, and watch with me.</a:t>
            </a:r>
          </a:p>
          <a:p>
            <a:r>
              <a:t>39 And he went a little farther, and fell on his face, and prayed, saying, O my Father, if it be possible, let this cup pass from me: nevertheless not as I will, but as thou wilt.</a:t>
            </a:r>
          </a:p>
          <a:p>
            <a:r>
              <a:t>40 And he cometh unto the disciples, and findeth them asleep, and saith unto Peter, What, could ye not watch with me one hour?</a:t>
            </a:r>
          </a:p>
          <a:p>
            <a:r>
              <a:t>41 Watch and pray, that ye enter not into temptation: the spirit indeed is willing, but the flesh is weak.</a:t>
            </a:r>
          </a:p>
          <a:p>
            <a:r>
              <a:t>42 He went away again the second time, and prayed, saying, O my Father, if this cup may not pass away from me, except I drink it, thy will be done.</a:t>
            </a:r>
          </a:p>
          <a:p>
            <a:r>
              <a:t>43 And he came and found them asleep again: for their eyes were heavy.</a:t>
            </a:r>
          </a:p>
          <a:p>
            <a:r>
              <a:t>44 And he left them, and went away again, and prayed the third time, saying the same words.</a:t>
            </a:r>
          </a:p>
          <a:p>
            <a:r>
              <a:t>45 Then cometh he to his disciples, and saith unto them, Sleep on now, and take your rest: behold, the hour is at hand, and the Son of man is betrayed into the hands of sinners.</a:t>
            </a:r>
          </a:p>
          <a:p>
            <a:r>
              <a:t>46 Rise, let us be going: behold, he is at hand that doth betray me.</a:t>
            </a:r>
          </a:p>
          <a:p/>
          <a:p>
            <a:r>
              <a:t>DISCUSSION (questions quoted from the manual)</a:t>
            </a:r>
          </a:p>
          <a:p>
            <a:r>
              <a:t>• “Verses 6–13: What did this woman seem to understand and feel that the other disciples did not?”</a:t>
            </a:r>
          </a:p>
          <a:p>
            <a:r>
              <a:t>• “How can you show, by your actions, how you feel about the Savior and His mission? (See also John 12:2–8.)”</a:t>
            </a:r>
          </a:p>
          <a:p>
            <a:r>
              <a:t>• “What do you learn from each of them?”</a:t>
            </a:r>
          </a:p>
          <a:p>
            <a:r>
              <a:t>• “How would you explain to someone why the sacrament is sacred to you? (See also Luke 22:15–20.)”</a:t>
            </a:r>
          </a:p>
          <a:p>
            <a:r>
              <a:t>• “Verses 36–46: What character traits of Jesus Christ do you find in these verses?”</a:t>
            </a:r>
          </a:p>
          <a:p>
            <a:r>
              <a:t>• “If you had a chance to talk to Him about His suffering in Gethsemane, what would you say? (See also Mark 14:32–42; Luke 22:39–46.)”</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Mockers said they would believe if He came down from the cross. Instead, He stayed and gave His life. As darkness fell, the earth shook, and the veil of the temple tore, a Roman centurion declared what others had missed: truly this was the Son of God. Invite class members to look in Matthew 27 for what strengthens their faith that Jesus is the Son of God.</a:t>
            </a:r>
          </a:p>
          <a:p/>
          <a:p>
            <a:r>
              <a:t>SCRIPTURE (KJV)</a:t>
            </a:r>
          </a:p>
          <a:p>
            <a:r>
              <a:t>Matthew 27:45–54</a:t>
            </a:r>
          </a:p>
          <a:p>
            <a:r>
              <a:t>45 Now from the sixth hour there was darkness over all the land unto the ninth hour.</a:t>
            </a:r>
          </a:p>
          <a:p>
            <a:r>
              <a:t>46 And about the ninth hour Jesus cried with a loud voice, saying, Eli, Eli, lama sabachthani? that is to say, My God, my God, why hast thou forsaken me?</a:t>
            </a:r>
          </a:p>
          <a:p>
            <a:r>
              <a:t>47 Some of them that stood there, when they heard that, said, This man calleth for Elias.</a:t>
            </a:r>
          </a:p>
          <a:p>
            <a:r>
              <a:t>48 And straightway one of them ran, and took a spunge, and filled it with vinegar, and put it on a reed, and gave him to drink.</a:t>
            </a:r>
          </a:p>
          <a:p>
            <a:r>
              <a:t>49 The rest said, Let be, let us see whether Elias will come to save him.</a:t>
            </a:r>
          </a:p>
          <a:p>
            <a:r>
              <a:t>50 Jesus, when he had cried again with a loud voice, yielded up the ghost.</a:t>
            </a:r>
          </a:p>
          <a:p>
            <a:r>
              <a:t>51 And, behold, the veil of the temple was rent in twain from the top to the bottom; and the earth did quake, and the rocks rent;</a:t>
            </a:r>
          </a:p>
          <a:p>
            <a:r>
              <a:t>52 And the graves were opened; and many bodies of the saints which slept arose,</a:t>
            </a:r>
          </a:p>
          <a:p>
            <a:r>
              <a:t>53 And came out of the graves after his resurrection, and went into the holy city, and appeared unto many.</a:t>
            </a:r>
          </a:p>
          <a:p>
            <a:r>
              <a:t>54 Now when the centurion, and they that were with him, watching Jesus, saw the earthquake, and those things that were done, they feared greatly, saying, Truly this was the Son of God.</a:t>
            </a:r>
          </a:p>
          <a:p/>
          <a:p>
            <a:r>
              <a:t>DISCUSSION (questions quoted from the manual)</a:t>
            </a:r>
          </a:p>
          <a:p>
            <a:r>
              <a:t>• “As you read Matthew 27, what do you find that strengthens your faith that Jesus Christ truly is the Son of God?”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What did the Savior do between His death and Resurrection? Peter teaches that He went and preached to the spirits in prison. Modern revelation in Doctrine and Covenants 138 (President Joseph F. Smith's vision) shows that He organized righteous spirits to carry the gospel to those who had not received it. His Atonement reaches every one of God's children.</a:t>
            </a:r>
          </a:p>
          <a:p/>
          <a:p>
            <a:r>
              <a:t>SCRIPTURE (KJV)</a:t>
            </a:r>
          </a:p>
          <a:p>
            <a:r>
              <a:t>1 Peter 3:18–20</a:t>
            </a:r>
          </a:p>
          <a:p>
            <a:r>
              <a:t>18 For Christ also hath once suffered for sins, the just for the unjust, that he might bring us to God, being put to death in the flesh, but quickened by the Spirit:</a:t>
            </a:r>
          </a:p>
          <a:p>
            <a:r>
              <a:t>19 By which also he went and preached unto the spirits in prison;</a:t>
            </a:r>
          </a:p>
          <a:p>
            <a:r>
              <a:t>20 Which sometime were disobedient, when once the longsuffering of God waited in the days of Noah, while the ark was a preparing, wherein few, that is, eight souls were saved by water.</a:t>
            </a:r>
          </a:p>
          <a:p/>
          <a:p>
            <a:r>
              <a:t>Restoration scripture (public-domain text: bcbooks/scriptures-json)</a:t>
            </a:r>
          </a:p>
          <a:p>
            <a:r>
              <a:t>Doctrine and Covenants 138:11–12, 15, 18–19, 29–30, 32–33, 57–59 (Doctrine and Covenants)</a:t>
            </a:r>
          </a:p>
          <a:p>
            <a:r>
              <a:t>11 As I pondered over these things which are written, the eyes of my understanding were opened, and the Spirit of the Lord rested upon me, and I saw the hosts of the dead, both small and great.</a:t>
            </a:r>
          </a:p>
          <a:p>
            <a:r>
              <a:t>12 And there were gathered together in one place an innumerable company of the spirits of the just, who had been faithful in the testimony of Jesus while they lived in mortality;</a:t>
            </a:r>
          </a:p>
          <a:p>
            <a:r>
              <a:t>15 I beheld that they were filled with joy and gladness, and were rejoicing together because the day of their deliverance was at hand.</a:t>
            </a:r>
          </a:p>
          <a:p>
            <a:r>
              <a:t>18 While this vast multitude waited and conversed, rejoicing in the hour of their deliverance from the chains of death, the Son of God appeared, declaring liberty to the captives who had been faithful;</a:t>
            </a:r>
          </a:p>
          <a:p>
            <a:r>
              <a:t>19 And there he preached to them the everlasting gospel, the doctrine of the resurrection and the redemption of mankind from the fall, and from individual sins on conditions of repentance.</a:t>
            </a:r>
          </a:p>
          <a:p>
            <a:r>
              <a:t>29 And as I wondered, my eyes were opened, and my understanding quickened, and I perceived that the Lord went not in person among the wicked and the disobedient who had rejected the truth, to teach them;</a:t>
            </a:r>
          </a:p>
          <a:p>
            <a:r>
              <a:t>30 But behold, from among the righteous, he organized his forces and appointed messengers, clothed with power and authority, and commissioned them to go forth and carry the light of the gospel to them that were in darkness, even to all the spirits of men; and thus was the gospel preached to the dead.</a:t>
            </a:r>
          </a:p>
          <a:p>
            <a:r>
              <a:t>32 Thus was the gospel preached to those who had died in their sins, without a knowledge of the truth, or in transgression, having rejected the prophets.</a:t>
            </a:r>
          </a:p>
          <a:p>
            <a:r>
              <a:t>33 These were taught faith in God, repentance from sin, vicarious baptism for the remission of sins, the gift of the Holy Ghost by the laying on of hands,</a:t>
            </a:r>
          </a:p>
          <a:p>
            <a:r>
              <a:t>57 I beheld that the faithful elders of this dispensation, when they depart from mortal life, continue their labors in the preaching of the gospel of repentance and redemption, through the sacrifice of the Only Begotten Son of God, among those who are in darkness and under the bondage of sin in the great world of the spirits of the dead.</a:t>
            </a:r>
          </a:p>
          <a:p>
            <a:r>
              <a:t>58 The dead who repent will be redeemed, through obedience to the ordinances of the house of God,</a:t>
            </a:r>
          </a:p>
          <a:p>
            <a:r>
              <a:t>59 And after they have paid the penalty of their transgressions, and are washed clean, shall receive a reward according to their works, for they are heirs of salvation.</a:t>
            </a:r>
          </a:p>
          <a:p>
            <a:r>
              <a:t>Full passage: Doctrine and Covenants 138</a:t>
            </a:r>
          </a:p>
          <a:p/>
          <a:p>
            <a:r>
              <a:t>DISCUSSION (questions quoted from the manual)</a:t>
            </a:r>
          </a:p>
          <a:p>
            <a:r>
              <a:t>• “What did Jesus do as a spirit while His body lay in the tomb?”</a:t>
            </a:r>
          </a:p>
          <a:p>
            <a:r>
              <a:t>• “What does the Savior’s ministry in the spirit world teach me about Him and His Atonement?”</a:t>
            </a:r>
          </a:p>
          <a:p>
            <a:r>
              <a:t>• “What evidence of Heavenly Father’s love and mercy for His children do I find in these revelations?”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women came to the tomb expecting to anoint a body and found an angel instead. Mary Magdalene heard her name spoken by the risen Lord. Disciples on the road to Emmaus felt their hearts burn, and the Apostles touched His hands and feet. The manual also points to His appearance in 3 Nephi 11:1–17 (Book of Mormon). Invite class members to list the witnesses and what each adds to their own testimony.</a:t>
            </a:r>
          </a:p>
          <a:p/>
          <a:p>
            <a:r>
              <a:t>SCRIPTURE (KJV)</a:t>
            </a:r>
          </a:p>
          <a:p>
            <a:r>
              <a:t>Matthew 28:1–10</a:t>
            </a:r>
          </a:p>
          <a:p>
            <a:r>
              <a:t>1 In the end of the sabbath, as it began to dawn toward the first day of the week, came Mary Magdalene and the other Mary to see the sepulchre.</a:t>
            </a:r>
          </a:p>
          <a:p>
            <a:r>
              <a:t>2 And, behold, there was a great earthquake: for the angel of the Lord descended from heaven, and came and rolled back the stone from the door, and sat upon it.</a:t>
            </a:r>
          </a:p>
          <a:p>
            <a:r>
              <a:t>3 His countenance was like lightning, and his raiment white as snow:</a:t>
            </a:r>
          </a:p>
          <a:p>
            <a:r>
              <a:t>4 And for fear of him the keepers did shake, and became as dead men.</a:t>
            </a:r>
          </a:p>
          <a:p>
            <a:r>
              <a:t>5 And the angel answered and said unto the women, Fear not ye: for I know that ye seek Jesus, which was crucified.</a:t>
            </a:r>
          </a:p>
          <a:p>
            <a:r>
              <a:t>6 He is not here: for he is risen, as he said. Come, see the place where the Lord lay.</a:t>
            </a:r>
          </a:p>
          <a:p>
            <a:r>
              <a:t>7 And go quickly, and tell his disciples that he is risen from the dead; and, behold, he goeth before you into Galilee; there shall ye see him: lo, I have told you.</a:t>
            </a:r>
          </a:p>
          <a:p>
            <a:r>
              <a:t>8 And they departed quickly from the sepulchre with fear and great joy; and did run to bring his disciples word.</a:t>
            </a:r>
          </a:p>
          <a:p>
            <a:r>
              <a:t>9 And as they went to tell his disciples, behold, Jesus met them, saying, All hail. And they came and held him by the feet, and worshipped him.</a:t>
            </a:r>
          </a:p>
          <a:p>
            <a:r>
              <a:t>10 Then said Jesus unto them, Be not afraid: go tell my brethren that they go into Galilee, and there shall they see me.</a:t>
            </a:r>
          </a:p>
          <a:p/>
          <a:p>
            <a:r>
              <a:t>John 20:11–18</a:t>
            </a:r>
          </a:p>
          <a:p>
            <a:r>
              <a:t>11 But Mary stood without at the sepulchre weeping: and as she wept, she stooped down, and looked into the sepulchre,</a:t>
            </a:r>
          </a:p>
          <a:p>
            <a:r>
              <a:t>12 And seeth two angels in white sitting, the one at the head, and the other at the feet, where the body of Jesus had lain.</a:t>
            </a:r>
          </a:p>
          <a:p>
            <a:r>
              <a:t>13 And they say unto her, Woman, why weepest thou? She saith unto them, Because they have taken away my Lord, and I know not where they have laid him.</a:t>
            </a:r>
          </a:p>
          <a:p>
            <a:r>
              <a:t>14 And when she had thus said, she turned herself back, and saw Jesus standing, and knew not that it was Jesus.</a:t>
            </a:r>
          </a:p>
          <a:p>
            <a:r>
              <a:t>15 Jesus saith unto her, Woman, why weepest thou? whom seekest thou? She, supposing him to be the gardener, saith unto him, Sir, if thou have borne him hence, tell me where thou hast laid him, and I will take him away.</a:t>
            </a:r>
          </a:p>
          <a:p>
            <a:r>
              <a:t>16 Jesus saith unto her, Mary. She turned herself, and saith unto him, Rabboni; which is to say, Master.</a:t>
            </a:r>
          </a:p>
          <a:p>
            <a:r>
              <a:t>17 Jesus saith unto her, Touch me not; for I am not yet ascended to my Father: but go to my brethren, and say unto them, I ascend unto my Father, and your Father; and to my God, and your God.</a:t>
            </a:r>
          </a:p>
          <a:p>
            <a:r>
              <a:t>18 Mary Magdalene came and told the disciples that she had seen the Lord, and that he had spoken these things unto her.</a:t>
            </a:r>
          </a:p>
          <a:p/>
          <a:p>
            <a:r>
              <a:t>Restoration scripture (public-domain text: bcbooks/scriptures-json)</a:t>
            </a:r>
          </a:p>
          <a:p>
            <a:r>
              <a:t>3 Nephi 11:3, 7–8, 10–11, 14–15, 17 (Book of Mormon)</a:t>
            </a:r>
          </a:p>
          <a:p>
            <a:r>
              <a:t>3 And it came to pass that while they were thus conversing one with another, they heard a voice as if it came out of heaven; and they cast their eyes round about, for they understood not the voice which they heard; and it was not a harsh voice, neither was it a loud voice; nevertheless, and notwithstanding it being a small voice it did pierce them that did hear to the center, insomuch that there was no part of their frame that it did not cause to quake; yea, it did pierce them to the very soul, and did cause their hearts to burn.</a:t>
            </a:r>
          </a:p>
          <a:p>
            <a:r>
              <a:t>7 Behold my Beloved Son, in whom I am well pleased, in whom I have glorified my name—hear ye him.</a:t>
            </a:r>
          </a:p>
          <a:p>
            <a:r>
              <a:t>8 And it came to pass, as they understood they cast their eyes up again towards heaven; and behold, they saw a Man descending out of heaven; and he was clothed in a white robe; and he came down and stood in the midst of them; and the eyes of the whole multitude were turned upon him, and they durst not open their mouths, even one to another, and wist not what it meant, for they thought it was an angel that had appeared unto them.</a:t>
            </a:r>
          </a:p>
          <a:p>
            <a:r>
              <a:t>10 Behold, I am Jesus Christ, whom the prophets testified shall come into the world.</a:t>
            </a:r>
          </a:p>
          <a:p>
            <a:r>
              <a:t>11 And behold, I am the light and the life of the world; and I have drunk out of that bitter cup which the Father hath given me, and have glorified the Father in taking upon me the sins of the world, in the which I have suffered the will of the Father in all things from the beginning.</a:t>
            </a:r>
          </a:p>
          <a:p>
            <a:r>
              <a:t>14 Arise and come forth unto me, that ye may thrust your hands into my side, and also that ye may feel the prints of the nails in my hands and in my feet, that ye may know that I am the God of Israel, and the God of the whole earth, and have been slain for the sins of the world.</a:t>
            </a:r>
          </a:p>
          <a:p>
            <a:r>
              <a:t>15 And it came to pass that the multitude went forth, and thrust their hands into his side, and did feel the prints of the nails in his hands and in his feet; and this they did do, going forth one by one until they had all gone forth, and did see with their eyes and did feel with their hands, and did know of a surety and did bear record, that it was he, of whom it was written by the prophets, that should come.</a:t>
            </a:r>
          </a:p>
          <a:p>
            <a:r>
              <a:t>17 Hosanna! Blessed be the name of the Most High God! And they did fall down at the feet of Jesus, and did worship him.</a:t>
            </a:r>
          </a:p>
          <a:p>
            <a:r>
              <a:t>Full passage: 3 Nephi 11:1–17</a:t>
            </a:r>
          </a:p>
          <a:p/>
          <a:p>
            <a:r>
              <a:t>DISCUSSION (questions quoted from the manual)</a:t>
            </a:r>
          </a:p>
          <a:p>
            <a:r>
              <a:t>• “What does this witness’s experience add to your understanding of this sacred event?”</a:t>
            </a:r>
          </a:p>
          <a:p>
            <a:r>
              <a:t>• “How has the Savior helped you know that He lives?”</a:t>
            </a:r>
          </a:p>
          <a:p>
            <a:r>
              <a:t>• “How does knowing that He lives change the way you live?”</a:t>
            </a:r>
          </a:p>
          <a:p>
            <a:r>
              <a:t>• “Why are the testimonies of these witnesses valuable to you?”</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triumphant question gives this lesson its title. Because of the Savior's victory, death and sin do not have the final word. Close by inviting each person to share their witness of the living Christ with someone this Easter, in person, in writing, or online.</a:t>
            </a:r>
          </a:p>
          <a:p/>
          <a:p>
            <a:r>
              <a:t>SCRIPTURE (KJV)</a:t>
            </a:r>
          </a:p>
          <a:p>
            <a:r>
              <a:t>1 Corinthians 15:20–22</a:t>
            </a:r>
          </a:p>
          <a:p>
            <a:r>
              <a:t>20 But now is Christ risen from the dead, and become the firstfruits of them that slept.</a:t>
            </a:r>
          </a:p>
          <a:p>
            <a:r>
              <a:t>21 For since by man came death, by man came also the resurrection of the dead.</a:t>
            </a:r>
          </a:p>
          <a:p>
            <a:r>
              <a:t>22 For as in Adam all die, even so in Christ shall all be made alive.</a:t>
            </a:r>
          </a:p>
          <a:p/>
          <a:p>
            <a:r>
              <a:t>1 Corinthians 15:55–57</a:t>
            </a:r>
          </a:p>
          <a:p>
            <a:r>
              <a:t>55 O death, where is thy sting? O grave, where is thy victory?</a:t>
            </a:r>
          </a:p>
          <a:p>
            <a:r>
              <a:t>56 The sting of death is sin; and the strength of sin is the law.</a:t>
            </a:r>
          </a:p>
          <a:p>
            <a:r>
              <a:t>57 But thanks be to God, which giveth us the victory through our Lord Jesus Christ.</a:t>
            </a:r>
          </a:p>
          <a:p/>
          <a:p>
            <a:r>
              <a:t>DISCUSSION</a:t>
            </a:r>
          </a:p>
          <a:p>
            <a:r>
              <a:t>• What does the Savior's victory over death mean to you personally?</a:t>
            </a:r>
          </a:p>
          <a:p>
            <a:r>
              <a:t>• With whom will you share your witness this Easter?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 Grave, Where Is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Thy Victory?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22–28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Easter Week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Palm Sunday: Hosanna</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Crowds spread palms and garments as Jesus entered Jerusalem.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“Hosanna to the Son of David: Blessed is he that cometh in the name of the Lord.”</a:t>
            </a:r>
          </a:p>
          <a:p>
            <a:pPr>
              <a:spcBef>
                <a:spcPts val="800"/>
              </a:spcBef>
            </a:pPr>
            <a:r>
              <a:rPr sz="1400" b="1" spc="100">
                <a:solidFill>
                  <a:srgbClr val="8C7D70"/>
                </a:solidFill>
                <a:latin typeface="Calibri"/>
              </a:rPr>
              <a:t>MATTHEW 21:9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21:12–16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Monday: A house of prayer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cleansed the temple, then healed the blind and lame there.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house shall be called the house of prayer; but ye have made it a den of thieves.”</a:t>
            </a:r>
          </a:p>
          <a:p>
            <a:pPr>
              <a:spcBef>
                <a:spcPts val="800"/>
              </a:spcBef>
            </a:pPr>
            <a:r>
              <a:rPr sz="1400" b="1" spc="100">
                <a:solidFill>
                  <a:srgbClr val="8C7D70"/>
                </a:solidFill>
                <a:latin typeface="Calibri"/>
              </a:rPr>
              <a:t>MATTHEW 21:13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22:1–14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Tuesday: Called and chosen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Many were invited to the king’s feast; few came prepared.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many are called, but few are chosen.”</a:t>
            </a:r>
          </a:p>
          <a:p>
            <a:pPr>
              <a:spcBef>
                <a:spcPts val="800"/>
              </a:spcBef>
            </a:pPr>
            <a:r>
              <a:rPr sz="1400" b="1" spc="100">
                <a:solidFill>
                  <a:srgbClr val="8C7D70"/>
                </a:solidFill>
                <a:latin typeface="Calibri"/>
              </a:rPr>
              <a:t>MATTHEW 22:14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25:31–46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Wednesday: Unto the least of these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Serving those in need is serving the Savior Himself.</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“Inasmuch as ye have done it unto one of the least of these my brethren, ye have done it unto me.”</a:t>
            </a:r>
          </a:p>
          <a:p>
            <a:pPr>
              <a:spcBef>
                <a:spcPts val="800"/>
              </a:spcBef>
            </a:pPr>
            <a:r>
              <a:rPr sz="1400" b="1" spc="100">
                <a:solidFill>
                  <a:srgbClr val="8C7D70"/>
                </a:solidFill>
                <a:latin typeface="Calibri"/>
              </a:rPr>
              <a:t>MATTHEW 25:40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Thursday: Thy will be done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Last Supper, then Gethsemane, where He submitted to the Father.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 my Father, if it be possible, let this cup pass from me: nevertheless not as I will, but as thou wilt.”</a:t>
            </a:r>
          </a:p>
          <a:p>
            <a:pPr>
              <a:spcBef>
                <a:spcPts val="800"/>
              </a:spcBef>
            </a:pPr>
            <a:r>
              <a:rPr sz="1400" b="1" spc="100">
                <a:solidFill>
                  <a:srgbClr val="8C7D70"/>
                </a:solidFill>
                <a:latin typeface="Calibri"/>
              </a:rPr>
              <a:t>MATTHEW 26:39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Good Friday: The Son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the cross, He finished the work He came to do.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“Truly this was the Son of God.”</a:t>
            </a:r>
          </a:p>
          <a:p>
            <a:pPr>
              <a:spcBef>
                <a:spcPts val="800"/>
              </a:spcBef>
            </a:pPr>
            <a:r>
              <a:rPr sz="1400" b="1" spc="100">
                <a:solidFill>
                  <a:srgbClr val="8C7D70"/>
                </a:solidFill>
                <a:latin typeface="Calibri"/>
              </a:rPr>
              <a:t>MATTHEW 27:54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3:18–20; DOCTRINE AND COVENANTS 138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Saturday: To the spirits in prison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While His body lay in the tomb, He ministered in the spirit world.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Christ also hath once suffered for sins, the just for the unjust, that he might bring us to God.”</a:t>
            </a:r>
          </a:p>
          <a:p>
            <a:pPr>
              <a:spcBef>
                <a:spcPts val="800"/>
              </a:spcBef>
            </a:pPr>
            <a:r>
              <a:rPr sz="1400" b="1" spc="100">
                <a:solidFill>
                  <a:srgbClr val="8C7D70"/>
                </a:solidFill>
                <a:latin typeface="Calibri"/>
              </a:rPr>
              <a:t>1 PETER 3:18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28:1–10; LUKE 24:13–48; JOHN 20; 3 NEPHI 11:1–17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Easter Sunday: He is risen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Witnesses saw the empty tomb and the living Lord.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is not here: for he is risen, as he said.”</a:t>
            </a:r>
          </a:p>
          <a:p>
            <a:pPr>
              <a:spcBef>
                <a:spcPts val="800"/>
              </a:spcBef>
            </a:pPr>
            <a:r>
              <a:rPr sz="1400" b="1" spc="100">
                <a:solidFill>
                  <a:srgbClr val="8C7D70"/>
                </a:solidFill>
                <a:latin typeface="Calibri"/>
              </a:rPr>
              <a:t>MATTHEW 28:6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15:55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“O death, where is thy sting?</a:t>
            </a:r>
            <a:br/>
            <a:r>
              <a:rPr sz="4000" b="0" i="1">
                <a:solidFill>
                  <a:srgbClr val="3A2E28"/>
                </a:solidFill>
                <a:latin typeface="Georgia"/>
              </a:rPr>
              <a:t>O grave, where is thy victory?”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Easter, share your witness that He lives.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