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 Jesus journeyed toward Jerusalem, He taught about marriage, blessed little children, and met a rich young man who asked, "What lack I yet?" He told of laborers paid the same at day's end, taught that greatness comes through service, opened the eyes of blind Bartimaeus, and praised the humble publican's prayer. Each story asks what we still need to give.</a:t>
            </a:r>
          </a:p>
          <a:p/>
          <a:p>
            <a:r>
              <a:t>SCRIPTURE (KJV)</a:t>
            </a:r>
          </a:p>
          <a:p>
            <a:r>
              <a:t>Matthew 19:16–22</a:t>
            </a:r>
          </a:p>
          <a:p>
            <a:r>
              <a:t>16 And, behold, one came and said unto him, Good Master, what good thing shall I do, that I may have eternal life?</a:t>
            </a:r>
          </a:p>
          <a:p>
            <a:r>
              <a:t>17 And he said unto him, Why callest thou me good? there is none good but one, that is, God: but if thou wilt enter into life, keep the commandments.</a:t>
            </a:r>
          </a:p>
          <a:p>
            <a:r>
              <a:t>18 He saith unto him, Which? Jesus said, Thou shalt do no murder, Thou shalt not commit adultery, Thou shalt not steal, Thou shalt not bear false witness,</a:t>
            </a:r>
          </a:p>
          <a:p>
            <a:r>
              <a:t>19 Honour thy father and thy mother: and, Thou shalt love thy neighbour as thyself.</a:t>
            </a:r>
          </a:p>
          <a:p>
            <a:r>
              <a:t>20 The young man saith unto him, All these things have I kept from my youth up: what lack I yet?</a:t>
            </a:r>
          </a:p>
          <a:p>
            <a:r>
              <a:t>21 Jesus said unto him, If thou wilt be perfect, go and sell that thou hast, and give to the poor, and thou shalt have treasure in heaven: and come and follow me.</a:t>
            </a:r>
          </a:p>
          <a:p>
            <a:r>
              <a:t>22 But when the young man heard that saying, he went away sorrowful: for he had great possessions.</a:t>
            </a:r>
          </a:p>
          <a:p/>
          <a:p>
            <a:r>
              <a:t>DISCUSSION</a:t>
            </a:r>
          </a:p>
          <a:p>
            <a:r>
              <a:t>• If you asked the Lord "What lack I yet?", what might He say?</a:t>
            </a:r>
          </a:p>
          <a:p>
            <a:r>
              <a:t>• Which story this week challenges you most?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Pharisees asked about divorce, Jesus pointed them back to the beginning: God made them male and female, and the two become one flesh. Marriage is not merely a social contract but part of God's plan. Discuss how covenant marriage reflects the Savior's teachings, and how all can strengthen families around them.</a:t>
            </a:r>
          </a:p>
          <a:p/>
          <a:p>
            <a:r>
              <a:t>SCRIPTURE (KJV)</a:t>
            </a:r>
          </a:p>
          <a:p>
            <a:r>
              <a:t>Matthew 19:3–9</a:t>
            </a:r>
          </a:p>
          <a:p>
            <a:r>
              <a:t>3 The Pharisees also came unto him, tempting him, and saying unto him, Is it lawful for a man to put away his wife for every cause?</a:t>
            </a:r>
          </a:p>
          <a:p>
            <a:r>
              <a:t>4 And he answered and said unto them, Have ye not read, that he which made them at the beginning made them male and female,</a:t>
            </a:r>
          </a:p>
          <a:p>
            <a:r>
              <a:t>5 And said, For this cause shall a man leave father and mother, and shall cleave to his wife: and they twain shall be one flesh?</a:t>
            </a:r>
          </a:p>
          <a:p>
            <a:r>
              <a:t>6 Wherefore they are no more twain, but one flesh. What therefore God hath joined together, let not man put asunder.</a:t>
            </a:r>
          </a:p>
          <a:p>
            <a:r>
              <a:t>7 They say unto him, Why did Moses then command to give a writing of divorcement, and to put her away?</a:t>
            </a:r>
          </a:p>
          <a:p>
            <a:r>
              <a:t>8 He saith unto them, Moses because of the hardness of your hearts suffered you to put away your wives: but from the beginning it was not so.</a:t>
            </a:r>
          </a:p>
          <a:p>
            <a:r>
              <a:t>9 And I say unto you, Whosoever shall put away his wife, except it be for fornication, and shall marry another, committeth adultery: and whoso marrieth her which is put away doth commit adultery.</a:t>
            </a:r>
          </a:p>
          <a:p/>
          <a:p>
            <a:r>
              <a:t>DISCUSSION (questions quoted from the manual)</a:t>
            </a:r>
          </a:p>
          <a:p>
            <a:r>
              <a:t>• “How does your knowledge of the Father’s plan of salvation affect the way you think and feel about marriage?”</a:t>
            </a:r>
          </a:p>
          <a:p>
            <a:r>
              <a:t>• “Why are these views important to you and those you love?”</a:t>
            </a:r>
          </a:p>
          <a:p>
            <a:r>
              <a:t>• “How can the Savior help marriages and families when they struggle?”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young man who had kept the commandments since youth asked what he still lacked. Mark records that Jesus looked at him and loved him before inviting him to sell all and follow. He went away sorrowful. Following Christ eventually asks for whatever we hold back, and His invitation always comes from love.</a:t>
            </a:r>
          </a:p>
          <a:p/>
          <a:p>
            <a:r>
              <a:t>SCRIPTURE (KJV)</a:t>
            </a:r>
          </a:p>
          <a:p>
            <a:r>
              <a:t>Mark 10:17–22</a:t>
            </a:r>
          </a:p>
          <a:p>
            <a:r>
              <a:t>17 And when he was gone forth into the way, there came one running, and kneeled to him, and asked him, Good Master, what shall I do that I may inherit eternal life?</a:t>
            </a:r>
          </a:p>
          <a:p>
            <a:r>
              <a:t>18 And Jesus said unto him, Why callest thou me good? there is none good but one, that is, God.</a:t>
            </a:r>
          </a:p>
          <a:p>
            <a:r>
              <a:t>19 Thou knowest the commandments, Do not commit adultery, Do not kill, Do not steal, Do not bear false witness, Defraud not, Honour thy father and mother.</a:t>
            </a:r>
          </a:p>
          <a:p>
            <a:r>
              <a:t>20 And he answered and said unto him, Master, all these have I observed from my youth.</a:t>
            </a:r>
          </a:p>
          <a:p>
            <a:r>
              <a:t>21 Then Jesus beholding him loved him, and said unto him, One thing thou lackest: go thy way, sell whatsoever thou hast, and give to the poor, and thou shalt have treasure in heaven: and come, take up the cross, and follow me.</a:t>
            </a:r>
          </a:p>
          <a:p>
            <a:r>
              <a:t>22 And he was sad at that saying, and went away grieved: for he had great possessions.</a:t>
            </a:r>
          </a:p>
          <a:p/>
          <a:p>
            <a:r>
              <a:t>Matthew 19:20–22</a:t>
            </a:r>
          </a:p>
          <a:p>
            <a:r>
              <a:t>20 The young man saith unto him, All these things have I kept from my youth up: what lack I yet?</a:t>
            </a:r>
          </a:p>
          <a:p>
            <a:r>
              <a:t>21 Jesus said unto him, If thou wilt be perfect, go and sell that thou hast, and give to the poor, and thou shalt have treasure in heaven: and come and follow me.</a:t>
            </a:r>
          </a:p>
          <a:p>
            <a:r>
              <a:t>22 But when the young man heard that saying, he went away sorrowful: for he had great possessions.</a:t>
            </a:r>
          </a:p>
          <a:p/>
          <a:p>
            <a:r>
              <a:t>DISCUSSION (questions quoted from the manual)</a:t>
            </a:r>
          </a:p>
          <a:p>
            <a:r>
              <a:t>• “Have I ever felt the way he might have felt?”</a:t>
            </a:r>
          </a:p>
          <a:p>
            <a:r>
              <a:t>• “What evidence do I find of his faithfulness and sincerity?”</a:t>
            </a:r>
          </a:p>
          <a:p>
            <a:r>
              <a:t>• “If I were this young man, what might be different about this story?”</a:t>
            </a:r>
          </a:p>
          <a:p>
            <a:r>
              <a:t>• “What would I say to Jesus?”</a:t>
            </a:r>
          </a:p>
          <a:p>
            <a:r>
              <a:t>• “What might He say to me?”</a:t>
            </a:r>
          </a:p>
          <a:p>
            <a:r>
              <a:t>• “This account may prompt you to ask, “What lack I yet?” (Matthew 19:20).”</a:t>
            </a:r>
          </a:p>
          <a:p>
            <a:r>
              <a:t>(+1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householder hired laborers throughout the day and paid them all a full day's wage. Those hired first grumbled. The parable shows a generous God who offers the fulness of His blessings to all who come, whenever they come. Invite class members to consider whether they rejoice when God is generous to others.</a:t>
            </a:r>
          </a:p>
          <a:p/>
          <a:p>
            <a:r>
              <a:t>SCRIPTURE (KJV)</a:t>
            </a:r>
          </a:p>
          <a:p>
            <a:r>
              <a:t>Matthew 20:1–16</a:t>
            </a:r>
          </a:p>
          <a:p>
            <a:r>
              <a:t>1 For the kingdom of heaven is like unto a man that is an householder, which went out early in the morning to hire labourers into his vineyard.</a:t>
            </a:r>
          </a:p>
          <a:p>
            <a:r>
              <a:t>2 And when he had agreed with the labourers for a penny a day, he sent them into his vineyard.</a:t>
            </a:r>
          </a:p>
          <a:p>
            <a:r>
              <a:t>3 And he went out about the third hour, and saw others standing idle in the marketplace,</a:t>
            </a:r>
          </a:p>
          <a:p>
            <a:r>
              <a:t>4 And said unto them; Go ye also into the vineyard, and whatsoever is right I will give you. And they went their way.</a:t>
            </a:r>
          </a:p>
          <a:p>
            <a:r>
              <a:t>5 Again he went out about the sixth and ninth hour, and did likewise.</a:t>
            </a:r>
          </a:p>
          <a:p>
            <a:r>
              <a:t>6 And about the eleventh hour he went out, and found others standing idle, and saith unto them, Why stand ye here all the day idle?</a:t>
            </a:r>
          </a:p>
          <a:p>
            <a:r>
              <a:t>7 They say unto him, Because no man hath hired us. He saith unto them, Go ye also into the vineyard; and whatsoever is right, that shall ye receive.</a:t>
            </a:r>
          </a:p>
          <a:p>
            <a:r>
              <a:t>8 So when even was come, the lord of the vineyard saith unto his steward, Call the labourers, and give them their hire, beginning from the last unto the first.</a:t>
            </a:r>
          </a:p>
          <a:p>
            <a:r>
              <a:t>9 And when they came that were hired about the eleventh hour, they received every man a penny.</a:t>
            </a:r>
          </a:p>
          <a:p>
            <a:r>
              <a:t>10 But when the first came, they supposed that they should have received more; and they likewise received every man a penny.</a:t>
            </a:r>
          </a:p>
          <a:p>
            <a:r>
              <a:t>11 And when they had received it, they murmured against the goodman of the house,</a:t>
            </a:r>
          </a:p>
          <a:p>
            <a:r>
              <a:t>12 Saying, These last have wrought but one hour, and thou hast made them equal unto us, which have borne the burden and heat of the day.</a:t>
            </a:r>
          </a:p>
          <a:p>
            <a:r>
              <a:t>13 But he answered one of them, and said, Friend, I do thee no wrong: didst not thou agree with me for a penny?</a:t>
            </a:r>
          </a:p>
          <a:p>
            <a:r>
              <a:t>14 Take that thine is, and go thy way: I will give unto this last, even as unto thee.</a:t>
            </a:r>
          </a:p>
          <a:p>
            <a:r>
              <a:t>15 Is it not lawful for me to do what I will with mine own? Is thine eye evil, because I am good?</a:t>
            </a:r>
          </a:p>
          <a:p>
            <a:r>
              <a:t>16 So the last shall be first, and the first last: for many be called, but few chosen.</a:t>
            </a:r>
          </a:p>
          <a:p/>
          <a:p>
            <a:r>
              <a:t>DISCUSSION (questions quoted from the manual)</a:t>
            </a:r>
          </a:p>
          <a:p>
            <a:r>
              <a:t>• “As you read Matthew 20:1–16, you might ask yourself, “What does the Lord want me to change about my thinking?””</a:t>
            </a:r>
          </a:p>
          <a:p>
            <a:r>
              <a:t>• “What does this parable teach you about the kingdom of heaven?”</a:t>
            </a:r>
          </a:p>
          <a:p>
            <a:r>
              <a:t>• “If the “householder” represents Christ, what do you learn about Him from this parable?”</a:t>
            </a:r>
          </a:p>
          <a:p>
            <a:r>
              <a:t>• “Peter then asked, “What shall we have therefore?” (Matthew 19:27).”</a:t>
            </a:r>
          </a:p>
          <a:p>
            <a:r>
              <a:t>• “How does the parable answer Peter’s question?”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mother of James and John asked for her sons to sit at Jesus's right and left hand. The other disciples were indignant. Jesus taught that in His kingdom, the great are those who serve, following His own example of giving His life for others.</a:t>
            </a:r>
          </a:p>
          <a:p/>
          <a:p>
            <a:r>
              <a:t>SCRIPTURE (KJV)</a:t>
            </a:r>
          </a:p>
          <a:p>
            <a:r>
              <a:t>Matthew 20:20–28</a:t>
            </a:r>
          </a:p>
          <a:p>
            <a:r>
              <a:t>20 Then came to him the mother of Zebedee’s children with her sons, worshipping him, and desiring a certain thing of him.</a:t>
            </a:r>
          </a:p>
          <a:p>
            <a:r>
              <a:t>21 And he said unto her, What wilt thou? She saith unto him, Grant that these my two sons may sit, the one on thy right hand, and the other on the left, in thy kingdom.</a:t>
            </a:r>
          </a:p>
          <a:p>
            <a:r>
              <a:t>22 But Jesus answered and said, Ye know not what ye ask. Are ye able to drink of the cup that I shall drink of, and to be baptized with the baptism that I am baptized with? They say unto him, We are able.</a:t>
            </a:r>
          </a:p>
          <a:p>
            <a:r>
              <a:t>23 And he saith unto them, Ye shall drink indeed of my cup, and be baptized with the baptism that I am baptized with: but to sit on my right hand, and on my left, is not mine to give, but it shall be given to them for whom it is prepared of my Father.</a:t>
            </a:r>
          </a:p>
          <a:p>
            <a:r>
              <a:t>24 And when the ten heard it, they were moved with indignation against the two brethren.</a:t>
            </a:r>
          </a:p>
          <a:p>
            <a:r>
              <a:t>25 But Jesus called them unto him, and said, Ye know that the princes of the Gentiles exercise dominion over them, and they that are great exercise authority upon them.</a:t>
            </a:r>
          </a:p>
          <a:p>
            <a:r>
              <a:t>26 But it shall not be so among you: but whosoever will be great among you, let him be your minister;</a:t>
            </a:r>
          </a:p>
          <a:p>
            <a:r>
              <a:t>27 And whosoever will be chief among you, let him be your servant:</a:t>
            </a:r>
          </a:p>
          <a:p>
            <a:r>
              <a:t>28 Even as the Son of man came not to be ministered unto, but to minister, and to give his life a ransom for many.</a:t>
            </a:r>
          </a:p>
          <a:p/>
          <a:p>
            <a:r>
              <a:t>DISCUSSION (questions quoted from the manual)</a:t>
            </a:r>
          </a:p>
          <a:p>
            <a:r>
              <a:t>• “How did Jesus Christ exemplify this principle?”</a:t>
            </a:r>
          </a:p>
          <a:p>
            <a:r>
              <a:t>• “How can you show that you understand this principle?”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Bartimaeus would not be silenced by the crowd. When Jesus called, he threw off his garment, came, and asked to see. Healed, he followed Jesus in the way. Invite class members to consider what spiritual sight they want to ask for, and what they might need to cast aside to come to Him.</a:t>
            </a:r>
          </a:p>
          <a:p/>
          <a:p>
            <a:r>
              <a:t>SCRIPTURE (KJV)</a:t>
            </a:r>
          </a:p>
          <a:p>
            <a:r>
              <a:t>Mark 10:46–52</a:t>
            </a:r>
          </a:p>
          <a:p>
            <a:r>
              <a:t>46 And they came to Jericho: and as he went out of Jericho with his disciples and a great number of people, blind Bartimaeus, the son of Timaeus, sat by the highway side begging.</a:t>
            </a:r>
          </a:p>
          <a:p>
            <a:r>
              <a:t>47 And when he heard that it was Jesus of Nazareth, he began to cry out, and say, Jesus, thou Son of David, have mercy on me.</a:t>
            </a:r>
          </a:p>
          <a:p>
            <a:r>
              <a:t>48 And many charged him that he should hold his peace: but he cried the more a great deal, Thou Son of David, have mercy on me.</a:t>
            </a:r>
          </a:p>
          <a:p>
            <a:r>
              <a:t>49 And Jesus stood still, and commanded him to be called. And they call the blind man, saying unto him, Be of good comfort, rise; he calleth thee.</a:t>
            </a:r>
          </a:p>
          <a:p>
            <a:r>
              <a:t>50 And he, casting away his garment, rose, and came to Jesus.</a:t>
            </a:r>
          </a:p>
          <a:p>
            <a:r>
              <a:t>51 And Jesus answered and said unto him, What wilt thou that I should do unto thee? The blind man said unto him, Lord, that I might receive my sight.</a:t>
            </a:r>
          </a:p>
          <a:p>
            <a:r>
              <a:t>52 And Jesus said unto him, Go thy way; thy faith hath made thee whole. And immediately he received his sight, and followed Jesus in the way.</a:t>
            </a:r>
          </a:p>
          <a:p/>
          <a:p>
            <a:r>
              <a:t>DISCUSSION (questions quoted from the manual)</a:t>
            </a:r>
          </a:p>
          <a:p>
            <a:r>
              <a:t>• “What do you feel inspired to do to follow Bartimaeus’s example?”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Two men went to the temple to pray. The Pharisee listed his virtues and compared himself to others; the publican would not even lift his eyes and simply begged for mercy. Jesus said the publican went home justified. We are saved by trusting God's mercy, not by trusting our own righteousness.</a:t>
            </a:r>
          </a:p>
          <a:p/>
          <a:p>
            <a:r>
              <a:t>SCRIPTURE (KJV)</a:t>
            </a:r>
          </a:p>
          <a:p>
            <a:r>
              <a:t>Luke 18:9–14</a:t>
            </a:r>
          </a:p>
          <a:p>
            <a:r>
              <a:t>9 And he spake this parable unto certain which trusted in themselves that they were righteous, and despised others:</a:t>
            </a:r>
          </a:p>
          <a:p>
            <a:r>
              <a:t>10 Two men went up into the temple to pray; the one a Pharisee, and the other a publican.</a:t>
            </a:r>
          </a:p>
          <a:p>
            <a:r>
              <a:t>11 The Pharisee stood and prayed thus with himself, God, I thank thee, that I am not as other men are, extortioners, unjust, adulterers, or even as this publican.</a:t>
            </a:r>
          </a:p>
          <a:p>
            <a:r>
              <a:t>12 I fast twice in the week, I give tithes of all that I possess.</a:t>
            </a:r>
          </a:p>
          <a:p>
            <a:r>
              <a:t>13 And the publican, standing afar off, would not lift up so much as his eyes unto heaven, but smote upon his breast, saying, God be merciful to me a sinner.</a:t>
            </a:r>
          </a:p>
          <a:p>
            <a:r>
              <a:t>14 I tell you, this man went down to his house justified rather than the other: for every one that exalteth himself shall be abased; and he that humbleth himself shall be exalted.</a:t>
            </a:r>
          </a:p>
          <a:p/>
          <a:p>
            <a:r>
              <a:t>DISCUSSION (questions quoted from the manual)</a:t>
            </a:r>
          </a:p>
          <a:p>
            <a:r>
              <a:t>• “How would you summarize the differences between the two prayers in this parable?”</a:t>
            </a:r>
          </a:p>
          <a:p>
            <a:r>
              <a:t>• “What message does the Lord have for you in this parable?”</a:t>
            </a:r>
          </a:p>
          <a:p>
            <a:r>
              <a:t>• “How do verses 15–17 and 18–24 relate to this parable?”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disciples wondered who could be saved if even the rich young man fell short. Jesus answered that what is impossible for us is possible with God. Close by inviting class members to ask the Lord, humbly, what they still lack.</a:t>
            </a:r>
          </a:p>
          <a:p/>
          <a:p>
            <a:r>
              <a:t>SCRIPTURE (KJV)</a:t>
            </a:r>
          </a:p>
          <a:p>
            <a:r>
              <a:t>Matthew 19:23–26</a:t>
            </a:r>
          </a:p>
          <a:p>
            <a:r>
              <a:t>23 Then said Jesus unto his disciples, Verily I say unto you, That a rich man shall hardly enter into the kingdom of heaven.</a:t>
            </a:r>
          </a:p>
          <a:p>
            <a:r>
              <a:t>24 And again I say unto you, It is easier for a camel to go through the eye of a needle, than for a rich man to enter into the kingdom of God.</a:t>
            </a:r>
          </a:p>
          <a:p>
            <a:r>
              <a:t>25 When his disciples heard it, they were exceedingly amazed, saying, Who then can be saved?</a:t>
            </a:r>
          </a:p>
          <a:p>
            <a:r>
              <a:t>26 But Jesus beheld them, and said unto them, With men this is impossible; but with God all things are possible.</a:t>
            </a:r>
          </a:p>
          <a:p/>
          <a:p>
            <a:r>
              <a:t>DISCUSSION</a:t>
            </a:r>
          </a:p>
          <a:p>
            <a:r>
              <a:t>• What might the Lord be inviting you to give or let go of?</a:t>
            </a:r>
          </a:p>
          <a:p>
            <a:r>
              <a:t>• How has God made possible what you could not do alone?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What Lack</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 Yet?</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3–9</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19–20; Mark 10; Luke 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19:3–9; MARK 10:2–12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What God hath joined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Marriage between man and woman is central to God’s plan.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“What therefore God hath joined together, let not man put asunder.”</a:t>
            </a:r>
          </a:p>
          <a:p>
            <a:pPr>
              <a:spcBef>
                <a:spcPts val="800"/>
              </a:spcBef>
            </a:pPr>
            <a:r>
              <a:rPr sz="1400" b="1" spc="100">
                <a:solidFill>
                  <a:srgbClr val="8C7D70"/>
                </a:solidFill>
                <a:latin typeface="Calibri"/>
              </a:rPr>
              <a:t>MATTHEW 19:6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19:16–22; MARK 10:17–22; LUKE 18:18–23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What lack I yet?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rich young man kept the law but could not leave his wealth.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“Then Jesus beholding him loved him, and said unto him, One thing thou lackest.”</a:t>
            </a:r>
          </a:p>
          <a:p>
            <a:pPr>
              <a:spcBef>
                <a:spcPts val="800"/>
              </a:spcBef>
            </a:pPr>
            <a:r>
              <a:rPr sz="1400" b="1" spc="100">
                <a:solidFill>
                  <a:srgbClr val="8C7D70"/>
                </a:solidFill>
                <a:latin typeface="Calibri"/>
              </a:rPr>
              <a:t>MARK 10:21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20:1–16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Labourers in the vineyard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Early or late, every faithful worker receives the full reward.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“So the last shall be first, and the first last: for many be called, but few chosen.”</a:t>
            </a:r>
          </a:p>
          <a:p>
            <a:pPr>
              <a:spcBef>
                <a:spcPts val="800"/>
              </a:spcBef>
            </a:pPr>
            <a:r>
              <a:rPr sz="1400" b="1" spc="100">
                <a:solidFill>
                  <a:srgbClr val="8C7D70"/>
                </a:solidFill>
                <a:latin typeface="Calibri"/>
              </a:rPr>
              <a:t>MATTHEW 20:16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20:20–28; MARK 10:35–45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Great by serving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taught that true greatness is found in ministering.</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“Even as the Son of man came not to be ministered unto, but to minister, and to give his life a ransom for many.”</a:t>
            </a:r>
          </a:p>
          <a:p>
            <a:pPr>
              <a:spcBef>
                <a:spcPts val="800"/>
              </a:spcBef>
            </a:pPr>
            <a:r>
              <a:rPr sz="1400" b="1" spc="100">
                <a:solidFill>
                  <a:srgbClr val="8C7D70"/>
                </a:solidFill>
                <a:latin typeface="Calibri"/>
              </a:rPr>
              <a:t>MATTHEW 20:28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10:46–52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That I might receive my sight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Blind Bartimaeus cried out, cast off his cloak, and followed.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 thy way; thy faith hath made thee whole.”</a:t>
            </a:r>
          </a:p>
          <a:p>
            <a:pPr>
              <a:spcBef>
                <a:spcPts val="800"/>
              </a:spcBef>
            </a:pPr>
            <a:r>
              <a:rPr sz="1400" b="1" spc="100">
                <a:solidFill>
                  <a:srgbClr val="8C7D70"/>
                </a:solidFill>
                <a:latin typeface="Calibri"/>
              </a:rPr>
              <a:t>MARK 10:52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18:9–14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 be merciful to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humble publican, not the proud Pharisee, went home justified.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“God be merciful to me a sinner.”</a:t>
            </a:r>
          </a:p>
          <a:p>
            <a:pPr>
              <a:spcBef>
                <a:spcPts val="800"/>
              </a:spcBef>
            </a:pPr>
            <a:r>
              <a:rPr sz="1400" b="1" spc="100">
                <a:solidFill>
                  <a:srgbClr val="8C7D70"/>
                </a:solidFill>
                <a:latin typeface="Calibri"/>
              </a:rPr>
              <a:t>LUKE 18:13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19:26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800" b="0" i="1">
                <a:solidFill>
                  <a:srgbClr val="3A2E28"/>
                </a:solidFill>
                <a:latin typeface="Georgia"/>
              </a:rPr>
              <a:t>“With men this is impossible;</a:t>
            </a:r>
            <a:br/>
            <a:r>
              <a:rPr sz="3800" b="0" i="1">
                <a:solidFill>
                  <a:srgbClr val="3A2E28"/>
                </a:solidFill>
                <a:latin typeface="Georgia"/>
              </a:rPr>
              <a:t>but with God all things are possible.”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Ask the Lord this week: What lack I yet?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