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can treasure God's word, help prepare the world for Jesus's Second Coming, use the gifts God gave them, serve the Lord by serving others, and give their all to Jesus. Joseph Smith—Matthew (Pearl of Great Price) is named here only; its text is not included because the KJV source covers only the Bible.</a:t>
            </a:r>
          </a:p>
          <a:p/>
          <a:p>
            <a:r>
              <a:t>SCRIPTURE (KJV)</a:t>
            </a:r>
          </a:p>
          <a:p>
            <a:r>
              <a:t>Matthew 25:13</a:t>
            </a:r>
          </a:p>
          <a:p>
            <a:r>
              <a:t>13 Watch therefore, for ye know neither the day nor the hour wherein the Son of man cometh.</a:t>
            </a:r>
          </a:p>
          <a:p/>
          <a:p>
            <a:r>
              <a:t>DISCUSSION</a:t>
            </a:r>
          </a:p>
          <a:p>
            <a:r>
              <a:t>• What will it be like when Jesus comes again?</a:t>
            </a:r>
          </a:p>
          <a:p>
            <a:r>
              <a:t>• How can we get ready for Him?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treasure box and talk about what people keep in one. Explain that Jesus's words are a treasure that will last forever. The manual uses Joseph Smith—Matthew 1:22, 37 for this idea. Joseph Smith—Matthew (Pearl of Great Price) is included in the scripture section below. Help children choose a favorite scripture to remember.</a:t>
            </a:r>
          </a:p>
          <a:p/>
          <a:p>
            <a:r>
              <a:t>SCRIPTURE (KJV)</a:t>
            </a:r>
          </a:p>
          <a:p>
            <a:r>
              <a:t>Matthew 24:35</a:t>
            </a:r>
          </a:p>
          <a:p>
            <a:r>
              <a:t>35 Heaven and earth shall pass away, but my words shall not pass away.</a:t>
            </a:r>
          </a:p>
          <a:p/>
          <a:p>
            <a:r>
              <a:t>Restoration scripture (public-domain text: bcbooks/scriptures-json)</a:t>
            </a:r>
          </a:p>
          <a:p>
            <a:r>
              <a:t>Joseph Smith—Matthew 1:22, 37 (Pearl of Great Price)</a:t>
            </a:r>
          </a:p>
          <a:p>
            <a:r>
              <a:t>22 For in those days there shall also arise false Christs, and false prophets, and shall show great signs and wonders, insomuch, that, if possible, they shall deceive the very elect, who are the elect according to the covenant.</a:t>
            </a:r>
          </a:p>
          <a:p>
            <a:r>
              <a:t>37 And whoso treasureth up my word, shall not be deceived, for the Son of Man shall come, and he shall send his angels before him with the great sound of a trumpet, and they shall gather together the remainder of his elect from the four winds, from one end of heaven to the other.</a:t>
            </a:r>
          </a:p>
          <a:p/>
          <a:p>
            <a:r>
              <a:t>DISCUSSION (questions quoted from the manual)</a:t>
            </a:r>
          </a:p>
          <a:p>
            <a:r>
              <a:t>• “How can we show that we treasure the word of God?”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the parable of the ten virgins with a simple lamp. The wise ones were ready because they had oil. We get ready for Jesus's Second Coming by praying, keeping commandments, and sharing the gospel. The manual also uses Joseph Smith—Matthew 1:31, 36–37. Joseph Smith—Matthew (Pearl of Great Price) is included in the scripture section below.</a:t>
            </a:r>
          </a:p>
          <a:p/>
          <a:p>
            <a:r>
              <a:t>SCRIPTURE (KJV)</a:t>
            </a:r>
          </a:p>
          <a:p>
            <a:r>
              <a:t>Matthew 25:4, 10, 13</a:t>
            </a:r>
          </a:p>
          <a:p>
            <a:r>
              <a:t>4 But the wise took oil in their vessels with their lamps.</a:t>
            </a:r>
          </a:p>
          <a:p>
            <a:r>
              <a:t>10 And while they went to buy, the bridegroom came; and they that were ready went in with him to the marriage: and the door was shut.</a:t>
            </a:r>
          </a:p>
          <a:p>
            <a:r>
              <a:t>13 Watch therefore, for ye know neither the day nor the hour wherein the Son of man cometh.</a:t>
            </a:r>
          </a:p>
          <a:p>
            <a:r>
              <a:t>Full passage: Matthew 25:1–13</a:t>
            </a:r>
          </a:p>
          <a:p/>
          <a:p>
            <a:r>
              <a:t>Restoration scripture (public-domain text: bcbooks/scriptures-json)</a:t>
            </a:r>
          </a:p>
          <a:p>
            <a:r>
              <a:t>Joseph Smith—Matthew 1:37 (Pearl of Great Price)</a:t>
            </a:r>
          </a:p>
          <a:p>
            <a:r>
              <a:t>37 And whoso treasureth up my word, shall not be deceived, for the Son of Man shall come, and he shall send his angels before him with the great sound of a trumpet, and they shall gather together the remainder of his elect from the four winds, from one end of heaven to the other.</a:t>
            </a:r>
          </a:p>
          <a:p>
            <a:r>
              <a:t>Full passage: Joseph Smith—Matthew 1:31, 36–37</a:t>
            </a:r>
          </a:p>
          <a:p/>
          <a:p>
            <a:r>
              <a:t>DISCUSSION (questions quoted from the manual)</a:t>
            </a:r>
          </a:p>
          <a:p>
            <a:r>
              <a:t>• (The manual gives no direct questions for this section.)</a:t>
            </a:r>
          </a:p>
          <a:p>
            <a:r>
              <a:t>Suggested: What can you do each day to be ready for Jesus to come again?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the story of the talents simply. Two servants used what their master gave them, and he said well done. Help children name gifts God has given them, like being kind, singing, or helping, and ways they can use them.</a:t>
            </a:r>
          </a:p>
          <a:p/>
          <a:p>
            <a:r>
              <a:t>SCRIPTURE (KJV)</a:t>
            </a:r>
          </a:p>
          <a:p>
            <a:r>
              <a:t>Matthew 25:15, 20–21</a:t>
            </a:r>
          </a:p>
          <a:p>
            <a:r>
              <a:t>15 And unto one he gave five talents, to another two, and to another one; to every man according to his several ability; and straightway took his journey.</a:t>
            </a:r>
          </a:p>
          <a:p>
            <a:r>
              <a:t>20 And so he that had received five talents came and brought other five talents, saying, Lord, thou deliveredst unto me five talents: behold, I have gained beside them five talents more.</a:t>
            </a:r>
          </a:p>
          <a:p>
            <a:r>
              <a:t>21 His lord said unto him, Well done, thou good and faithful servant: thou hast been faithful over a few things, I will make thee ruler over many things: enter thou into the joy of thy lord.</a:t>
            </a:r>
          </a:p>
          <a:p>
            <a:r>
              <a:t>Full passage: Matthew 25:14–21</a:t>
            </a:r>
          </a:p>
          <a:p/>
          <a:p>
            <a:r>
              <a:t>DISCUSSION (questions quoted from the manual)</a:t>
            </a:r>
          </a:p>
          <a:p>
            <a:r>
              <a:t>• “How does God want us to use these talents?”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Matthew 25:35–40 and act out helping someone hungry, thirsty, or sick. Jesus said that when we help others, it is like helping Him. Plan a simple act of service together.</a:t>
            </a:r>
          </a:p>
          <a:p/>
          <a:p>
            <a:r>
              <a:t>SCRIPTURE (KJV)</a:t>
            </a:r>
          </a:p>
          <a:p>
            <a:r>
              <a:t>Matthew 25:35–36, 40</a:t>
            </a:r>
          </a:p>
          <a:p>
            <a:r>
              <a:t>35 For I was an hungred, and ye gave me meat: I was thirsty, and ye gave me drink: I was a stranger, and ye took me in:</a:t>
            </a:r>
          </a:p>
          <a:p>
            <a:r>
              <a:t>36 Naked, and ye clothed me: I was sick, and ye visited me: I was in prison, and ye came unto me.</a:t>
            </a:r>
          </a:p>
          <a:p>
            <a:r>
              <a:t>40 And the King shall answer and say unto them, Verily I say unto you, Inasmuch as ye have done it unto one of the least of these my brethren, ye have done it unto me.</a:t>
            </a:r>
          </a:p>
          <a:p>
            <a:r>
              <a:t>Full passage: Matthew 25:35–40</a:t>
            </a:r>
          </a:p>
          <a:p/>
          <a:p>
            <a:r>
              <a:t>DISCUSSION (questions quoted from the manual)</a:t>
            </a:r>
          </a:p>
          <a:p>
            <a:r>
              <a:t>• (The manual gives no direct questions for this section.)</a:t>
            </a:r>
          </a:p>
          <a:p>
            <a:r>
              <a:t>Suggested: Who can you serve this week? How will that help Jesus?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two small coins. Tell how a poor widow gave her last two coins at the temple, and Jesus said she gave more than anyone. Jesus loves it when we give our best, even if it seems small.</a:t>
            </a:r>
          </a:p>
          <a:p/>
          <a:p>
            <a:r>
              <a:t>SCRIPTURE (KJV)</a:t>
            </a:r>
          </a:p>
          <a:p>
            <a:r>
              <a:t>Mark 12:41–44</a:t>
            </a:r>
          </a:p>
          <a:p>
            <a:r>
              <a:t>41 And Jesus sat over against the treasury, and beheld how the people cast money into the treasury: and many that were rich cast in much.</a:t>
            </a:r>
          </a:p>
          <a:p>
            <a:r>
              <a:t>42 And there came a certain poor widow, and she threw in two mites, which make a farthing.</a:t>
            </a:r>
          </a:p>
          <a:p>
            <a:r>
              <a:t>43 And he called unto him his disciples, and saith unto them, Verily I say unto you, That this poor widow hath cast more in, than all they which have cast into the treasury:</a:t>
            </a:r>
          </a:p>
          <a:p>
            <a:r>
              <a:t>44 For all they did cast in of their abundance; but she of her want did cast in all that she had, even all her living.</a:t>
            </a:r>
          </a:p>
          <a:p/>
          <a:p>
            <a:r>
              <a:t>DISCUSSION (questions quoted from the manual)</a:t>
            </a:r>
          </a:p>
          <a:p>
            <a:r>
              <a:t>• “Why was the widow’s offering so valuable?”</a:t>
            </a:r>
          </a:p>
          <a:p>
            <a:r>
              <a:t>• “How can we give our all to Jesus like she did?”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Jesus comes again, it will be a happy day for those who are ready. Invite children to do one thing this week to get ready.</a:t>
            </a:r>
          </a:p>
          <a:p/>
          <a:p>
            <a:r>
              <a:t>SCRIPTURE (KJV)</a:t>
            </a:r>
          </a:p>
          <a:p>
            <a:r>
              <a:t>Luke 21:28</a:t>
            </a:r>
          </a:p>
          <a:p>
            <a:r>
              <a:t>28 And when these things begin to come to pass, then look up, and lift up your heads; for your redemption draweth nigh.</a:t>
            </a:r>
          </a:p>
          <a:p/>
          <a:p>
            <a:r>
              <a:t>DISCUSSION</a:t>
            </a:r>
          </a:p>
          <a:p>
            <a:r>
              <a:t>• What will you do to get ready for Jesus?</a:t>
            </a:r>
          </a:p>
          <a:p>
            <a:r>
              <a:t>• How do you feel when you think about Jesus coming again?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Son of Man</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Shall Come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May 17–23</a:t>
            </a:r>
          </a:p>
        </p:txBody>
      </p:sp>
      <p:sp>
        <p:nvSpPr>
          <p:cNvPr id="10" name="TextBox 9"/>
          <p:cNvSpPr txBox="1"/>
          <p:nvPr/>
        </p:nvSpPr>
        <p:spPr>
          <a:xfrm>
            <a:off x="1714500" y="3937000"/>
            <a:ext cx="8890000" cy="6350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Joseph Smith—Matthew 1; Matthew 24–25;</a:t>
            </a:r>
            <a:br/>
            <a:r>
              <a:rPr sz="1700" b="0" i="0">
                <a:solidFill>
                  <a:srgbClr val="5A4636"/>
                </a:solidFill>
                <a:latin typeface="Calibri"/>
              </a:rPr>
              <a:t>Mark 12–13; Luke 21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JOSEPH SMITH—MATTHEW 1:22, 37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treasure God’s word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taught that His words will never pass away.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“Heaven and earth shall pass away, but my words shall not pass away.”</a:t>
            </a:r>
          </a:p>
          <a:p>
            <a:pPr>
              <a:spcBef>
                <a:spcPts val="800"/>
              </a:spcBef>
            </a:pPr>
            <a:r>
              <a:rPr sz="1400" b="1" spc="100">
                <a:solidFill>
                  <a:srgbClr val="8C7D70"/>
                </a:solidFill>
                <a:latin typeface="Calibri"/>
              </a:rPr>
              <a:t>MATTHEW 24:35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JOSEPH SMITH—MATTHEW 1:31, 36–37; MATTHEW 25:1–13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help prepare for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Like the wise virgins, I can get ready for Jesus to come.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“Watch therefore, for ye know neither the day nor the hour.”</a:t>
            </a:r>
          </a:p>
          <a:p>
            <a:pPr>
              <a:spcBef>
                <a:spcPts val="800"/>
              </a:spcBef>
            </a:pPr>
            <a:r>
              <a:rPr sz="1400" b="1" spc="100">
                <a:solidFill>
                  <a:srgbClr val="8C7D70"/>
                </a:solidFill>
                <a:latin typeface="Calibri"/>
              </a:rPr>
              <a:t>MATTHEW 25:13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25:14–30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use my gifts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gives each of us gifts to use and share.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“Well done, thou good and faithful servant.”</a:t>
            </a:r>
          </a:p>
          <a:p>
            <a:pPr>
              <a:spcBef>
                <a:spcPts val="800"/>
              </a:spcBef>
            </a:pPr>
            <a:r>
              <a:rPr sz="1400" b="1" spc="100">
                <a:solidFill>
                  <a:srgbClr val="8C7D70"/>
                </a:solidFill>
                <a:latin typeface="Calibri"/>
              </a:rPr>
              <a:t>MATTHEW 25:21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25:34–40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Serving others serves the Lord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I help others, I am helping Jesus.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“Inasmuch as ye have done it unto one of the least of these my brethren, ye have done it unto me.”</a:t>
            </a:r>
          </a:p>
          <a:p>
            <a:pPr>
              <a:spcBef>
                <a:spcPts val="800"/>
              </a:spcBef>
            </a:pPr>
            <a:r>
              <a:rPr sz="1400" b="1" spc="100">
                <a:solidFill>
                  <a:srgbClr val="8C7D70"/>
                </a:solidFill>
                <a:latin typeface="Calibri"/>
              </a:rPr>
              <a:t>MATTHEW 25:40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MARK 12:38–44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give my all to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 poor widow gave all she had to God.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“She of her want did cast in all that she had, even all her living.”</a:t>
            </a:r>
          </a:p>
          <a:p>
            <a:pPr>
              <a:spcBef>
                <a:spcPts val="800"/>
              </a:spcBef>
            </a:pPr>
            <a:r>
              <a:rPr sz="1400" b="1" spc="100">
                <a:solidFill>
                  <a:srgbClr val="8C7D70"/>
                </a:solidFill>
                <a:latin typeface="Calibri"/>
              </a:rPr>
              <a:t>MARK 12:44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21:28</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“Look up, and lift up your heads.”</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Do one thing this week to get ready for Jesus.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