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14–17 records the Savior's tender words to His disciples on the night before His death, ending with His great Intercessory Prayer. He teaches that love is shown through obedience, promises the Holy Ghost as another Comforter, declares Himself the way, the truth, and the life, offers peace that the world cannot give, and prays that His followers will be one as He and the Father are one.</a:t>
            </a:r>
          </a:p>
          <a:p/>
          <a:p>
            <a:r>
              <a:t>SCRIPTURE (KJV)</a:t>
            </a:r>
          </a:p>
          <a:p>
            <a:r>
              <a:t>John 15:9–11</a:t>
            </a:r>
          </a:p>
          <a:p>
            <a:r>
              <a:t>9 As the Father hath loved me, so have I loved you: continue ye in my love.</a:t>
            </a:r>
          </a:p>
          <a:p>
            <a:r>
              <a:t>10 If ye keep my commandments, ye shall abide in my love; even as I have kept my Father’s commandments, and abide in his love.</a:t>
            </a:r>
          </a:p>
          <a:p>
            <a:r>
              <a:t>11 These things have I spoken unto you, that my joy might remain in you, and that your joy might be full.</a:t>
            </a:r>
          </a:p>
          <a:p/>
          <a:p>
            <a:r>
              <a:t>DISCUSSION</a:t>
            </a:r>
          </a:p>
          <a:p>
            <a:r>
              <a:t>• Which of the Savior's promises in these chapters do you most need now?</a:t>
            </a:r>
          </a:p>
          <a:p>
            <a:r>
              <a:t>• What does it mean to you to continue in His love?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linked love and obedience again and again: if we love Him, we keep His commandments, and those who do so will be loved by the Father, who with the Son will come and make Their abode with them. Obedience becomes an expression of love rather than duty alone.</a:t>
            </a:r>
          </a:p>
          <a:p/>
          <a:p>
            <a:r>
              <a:t>SCRIPTURE (KJV)</a:t>
            </a:r>
          </a:p>
          <a:p>
            <a:r>
              <a:t>John 14:15</a:t>
            </a:r>
          </a:p>
          <a:p>
            <a:r>
              <a:t>15 If ye love me, keep my commandments.</a:t>
            </a:r>
          </a:p>
          <a:p/>
          <a:p>
            <a:r>
              <a:t>John 14:21–23</a:t>
            </a:r>
          </a:p>
          <a:p>
            <a:r>
              <a:t>21 He that hath my commandments, and keepeth them, he it is that loveth me: and he that loveth me shall be loved of my Father, and I will love him, and will manifest myself to him.</a:t>
            </a:r>
          </a:p>
          <a:p>
            <a:r>
              <a:t>22 Judas saith unto him, not Iscariot, Lord, how is it that thou wilt manifest thyself unto us, and not unto the world?</a:t>
            </a:r>
          </a:p>
          <a:p>
            <a:r>
              <a:t>23 Jesus answered and said unto him, If a man love me, he will keep my words: and my Father will love him, and we will come unto him, and make our abode with him.</a:t>
            </a:r>
          </a:p>
          <a:p/>
          <a:p>
            <a:r>
              <a:t>John 15:10</a:t>
            </a:r>
          </a:p>
          <a:p>
            <a:r>
              <a:t>10 If ye keep my commandments, ye shall abide in my love; even as I have kept my Father’s commandments, and abide in his love.</a:t>
            </a:r>
          </a:p>
          <a:p/>
          <a:p>
            <a:r>
              <a:t>DISCUSSION (questions quoted from the manual)</a:t>
            </a:r>
          </a:p>
          <a:p>
            <a:r>
              <a:t>• “How are love and commandments connected?”</a:t>
            </a:r>
          </a:p>
          <a:p>
            <a:r>
              <a:t>• “What difference does it make to you to think of God’s commandments—and your obedience—as expressions of love?”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Knowing He would soon leave, Jesus promised His disciples another Comforter. The Holy Ghost would teach them all things, bring His words to remembrance, testify of Him, and guide them into truth. Invite class members to share how the Holy Ghost has helped them live as disciples.</a:t>
            </a:r>
          </a:p>
          <a:p/>
          <a:p>
            <a:r>
              <a:t>SCRIPTURE (KJV)</a:t>
            </a:r>
          </a:p>
          <a:p>
            <a:r>
              <a:t>John 14:16–17</a:t>
            </a:r>
          </a:p>
          <a:p>
            <a:r>
              <a:t>16 And I will pray the Father, and he shall give you another Comforter, that he may abide with you for ever;</a:t>
            </a:r>
          </a:p>
          <a:p>
            <a:r>
              <a:t>17 Even the Spirit of truth; whom the world cannot receive, because it seeth him not, neither knoweth him: but ye know him; for he dwelleth with you, and shall be in you.</a:t>
            </a:r>
          </a:p>
          <a:p/>
          <a:p>
            <a:r>
              <a:t>John 14:26</a:t>
            </a:r>
          </a:p>
          <a:p>
            <a:r>
              <a:t>26 But the Comforter, which is the Holy Ghost, whom the Father will send in my name, he shall teach you all things, and bring all things to your remembrance, whatsoever I have said unto you.</a:t>
            </a:r>
          </a:p>
          <a:p/>
          <a:p>
            <a:r>
              <a:t>John 16:13–14</a:t>
            </a:r>
          </a:p>
          <a:p>
            <a:r>
              <a:t>13 Howbeit when he, the Spirit of truth, is come, he will guide you into all truth: for he shall not speak of himself; but whatsoever he shall hear, that shall he speak: and he will shew you things to come.</a:t>
            </a:r>
          </a:p>
          <a:p>
            <a:r>
              <a:t>14 He shall glorify me: for he shall receive of mine, and shall shew it unto you.</a:t>
            </a:r>
          </a:p>
          <a:p/>
          <a:p>
            <a:r>
              <a:t>DISCUSSION (questions quoted from the manual)</a:t>
            </a:r>
          </a:p>
          <a:p>
            <a:r>
              <a:t>• “What do you learn from the Savior’s words in the following verses?”</a:t>
            </a:r>
          </a:p>
          <a:p>
            <a:r>
              <a:t>• “How has the Holy Ghost fulfilled these roles for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comforted His disciples with the promise of many mansions in His Father's house. When Thomas asked how they could know the way, Jesus answered that He Himself is the way, the truth, and the life. Every path back to the Father runs through Him.</a:t>
            </a:r>
          </a:p>
          <a:p/>
          <a:p>
            <a:r>
              <a:t>SCRIPTURE (KJV)</a:t>
            </a:r>
          </a:p>
          <a:p>
            <a:r>
              <a:t>John 14:1–6</a:t>
            </a:r>
          </a:p>
          <a:p>
            <a:r>
              <a:t>1 Let not your heart be troubled: ye believe in God, believe also in me.</a:t>
            </a:r>
          </a:p>
          <a:p>
            <a:r>
              <a:t>2 In my Father’s house are many mansions: if it were not so, I would have told you. I go to prepare a place for you.</a:t>
            </a:r>
          </a:p>
          <a:p>
            <a:r>
              <a:t>3 And if I go and prepare a place for you, I will come again, and receive you unto myself; that where I am, there ye may be also.</a:t>
            </a:r>
          </a:p>
          <a:p>
            <a:r>
              <a:t>4 And whither I go ye know, and the way ye know.</a:t>
            </a:r>
          </a:p>
          <a:p>
            <a:r>
              <a:t>5 Thomas saith unto him, Lord, we know not whither thou goest; and how can we know the way?</a:t>
            </a:r>
          </a:p>
          <a:p>
            <a:r>
              <a:t>6 Jesus saith unto him, I am the way, the truth, and the life: no man cometh unto the Father, but by me.</a:t>
            </a:r>
          </a:p>
          <a:p/>
          <a:p>
            <a:r>
              <a:t>DISCUSSION (questions quoted from the manual)</a:t>
            </a:r>
          </a:p>
          <a:p>
            <a:r>
              <a:t>• “In what sense is He “the way” for you?”</a:t>
            </a:r>
          </a:p>
          <a:p>
            <a:r>
              <a:t>• “The way to what?”</a:t>
            </a:r>
          </a:p>
          <a:p>
            <a:r>
              <a:t>• “How is being “the truth” different from just teaching the truth?”</a:t>
            </a:r>
          </a:p>
          <a:p>
            <a:r>
              <a:t>• “In your opinion, why is “the life” a good title for Jesus?”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did not promise His disciples an easy path. He warned of tribulation, sorrow, and persecution. But He also offered His peace, unlike the world's, and promised that their sorrow would be turned to joy. His victory over the world is the reason for our good cheer.</a:t>
            </a:r>
          </a:p>
          <a:p/>
          <a:p>
            <a:r>
              <a:t>SCRIPTURE (KJV)</a:t>
            </a:r>
          </a:p>
          <a:p>
            <a:r>
              <a:t>John 14:27</a:t>
            </a:r>
          </a:p>
          <a:p>
            <a:r>
              <a:t>27 Peace I leave with you, my peace I give unto you: not as the world giveth, give I unto you. Let not your heart be troubled, neither let it be afraid.</a:t>
            </a:r>
          </a:p>
          <a:p/>
          <a:p>
            <a:r>
              <a:t>John 16:20–24</a:t>
            </a:r>
          </a:p>
          <a:p>
            <a:r>
              <a:t>20 Verily, verily, I say unto you, That ye shall weep and lament, but the world shall rejoice: and ye shall be sorrowful, but your sorrow shall be turned into joy.</a:t>
            </a:r>
          </a:p>
          <a:p>
            <a:r>
              <a:t>21 A woman when she is in travail hath sorrow, because her hour is come: but as soon as she is delivered of the child, she remembereth no more the anguish, for joy that a man is born into the world.</a:t>
            </a:r>
          </a:p>
          <a:p>
            <a:r>
              <a:t>22 And ye now therefore have sorrow: but I will see you again, and your heart shall rejoice, and your joy no man taketh from you.</a:t>
            </a:r>
          </a:p>
          <a:p>
            <a:r>
              <a:t>23 And in that day ye shall ask me nothing. Verily, verily, I say unto you, Whatsoever ye shall ask the Father in my name, he will give it you.</a:t>
            </a:r>
          </a:p>
          <a:p>
            <a:r>
              <a:t>24 Hitherto have ye asked nothing in my name: ask, and ye shall receive, that your joy may be full.</a:t>
            </a:r>
          </a:p>
          <a:p/>
          <a:p>
            <a:r>
              <a:t>John 16:33</a:t>
            </a:r>
          </a:p>
          <a:p>
            <a:r>
              <a:t>33 These things I have spoken unto you, that in me ye might have peace. In the world ye shall have tribulation: but be of good cheer; I have overcome the world.</a:t>
            </a:r>
          </a:p>
          <a:p/>
          <a:p>
            <a:r>
              <a:t>DISCUSSION (questions quoted from the manual)</a:t>
            </a:r>
          </a:p>
          <a:p>
            <a:r>
              <a:t>• “How are the peace and joy He offers different from what the world offers?”</a:t>
            </a:r>
          </a:p>
          <a:p>
            <a:r>
              <a:t>• “Consider including a hymn like “Where Can I Turn for Peace?” as part of your study (Hymns, no. 129).”</a:t>
            </a:r>
          </a:p>
          <a:p>
            <a:r>
              <a:t>• “How do you turn to the Savior for peace?”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compared Himself to a vine, His Father to the husbandman, and His disciples to branches. A branch cannot bear fruit by itself, and pruning helps it bear more. As we abide in Him, He brings forth good fruit through us. Discuss what it looks like day to day to abide in Christ.</a:t>
            </a:r>
          </a:p>
          <a:p/>
          <a:p>
            <a:r>
              <a:t>SCRIPTURE (KJV)</a:t>
            </a:r>
          </a:p>
          <a:p>
            <a:r>
              <a:t>John 15:1–12</a:t>
            </a:r>
          </a:p>
          <a:p>
            <a:r>
              <a:t>1 I am the true vine, and my Father is the husbandman.</a:t>
            </a:r>
          </a:p>
          <a:p>
            <a:r>
              <a:t>2 Every branch in me that beareth not fruit he taketh away: and every branch that beareth fruit, he purgeth it, that it may bring forth more fruit.</a:t>
            </a:r>
          </a:p>
          <a:p>
            <a:r>
              <a:t>3 Now ye are clean through the word which I have spoken unto you.</a:t>
            </a:r>
          </a:p>
          <a:p>
            <a:r>
              <a:t>4 Abide in me, and I in you. As the branch cannot bear fruit of itself, except it abide in the vine; no more can ye, except ye abide in me.</a:t>
            </a:r>
          </a:p>
          <a:p>
            <a:r>
              <a:t>5 I am the vine, ye are the branches: He that abideth in me, and I in him, the same bringeth forth much fruit: for without me ye can do nothing.</a:t>
            </a:r>
          </a:p>
          <a:p>
            <a:r>
              <a:t>6 If a man abide not in me, he is cast forth as a branch, and is withered; and men gather them, and cast them into the fire, and they are burned.</a:t>
            </a:r>
          </a:p>
          <a:p>
            <a:r>
              <a:t>7 If ye abide in me, and my words abide in you, ye shall ask what ye will, and it shall be done unto you.</a:t>
            </a:r>
          </a:p>
          <a:p>
            <a:r>
              <a:t>8 Herein is my Father glorified, that ye bear much fruit; so shall ye be my disciples.</a:t>
            </a:r>
          </a:p>
          <a:p>
            <a:r>
              <a:t>9 As the Father hath loved me, so have I loved you: continue ye in my love.</a:t>
            </a:r>
          </a:p>
          <a:p>
            <a:r>
              <a:t>10 If ye keep my commandments, ye shall abide in my love; even as I have kept my Father’s commandments, and abide in his love.</a:t>
            </a:r>
          </a:p>
          <a:p>
            <a:r>
              <a:t>11 These things have I spoken unto you, that my joy might remain in you, and that your joy might be full.</a:t>
            </a:r>
          </a:p>
          <a:p>
            <a:r>
              <a:t>12 This is my commandment, That ye love one another, as I have loved you.</a:t>
            </a:r>
          </a:p>
          <a:p/>
          <a:p>
            <a:r>
              <a:t>DISCUSSION (questions quoted from the manual)</a:t>
            </a:r>
          </a:p>
          <a:p>
            <a:r>
              <a:t>• “What helps you feel connected to the Savior?”</a:t>
            </a:r>
          </a:p>
          <a:p>
            <a:r>
              <a:t>• “What is the “fruit” you bring forth when you are connected to Him?”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His Intercessory Prayer, Jesus defined eternal life not as a place or a length of time but as knowing the only true God and Jesus Christ. Knowing Them is more than knowing about Them; it means a living relationship that grows as we become like Them.</a:t>
            </a:r>
          </a:p>
          <a:p/>
          <a:p>
            <a:r>
              <a:t>SCRIPTURE (KJV)</a:t>
            </a:r>
          </a:p>
          <a:p>
            <a:r>
              <a:t>John 17:1–3</a:t>
            </a:r>
          </a:p>
          <a:p>
            <a:r>
              <a:t>1 These words spake Jesus, and lifted up his eyes to heaven, and said, Father, the hour is come; glorify thy Son, that thy Son also may glorify thee:</a:t>
            </a:r>
          </a:p>
          <a:p>
            <a:r>
              <a:t>2 As thou hast given him power over all flesh, that he should give eternal life to as many as thou hast given him.</a:t>
            </a:r>
          </a:p>
          <a:p>
            <a:r>
              <a:t>3 And this is life eternal, that they might know thee the only true God, and Jesus Christ, whom thou hast sent.</a:t>
            </a:r>
          </a:p>
          <a:p/>
          <a:p>
            <a:r>
              <a:t>DISCUSSION (questions quoted from the manual)</a:t>
            </a:r>
          </a:p>
          <a:p>
            <a:r>
              <a:t>• “What do you think it means to “know … God, and Jesus Christ”?”</a:t>
            </a:r>
          </a:p>
          <a:p>
            <a:r>
              <a:t>• “How is that different from knowing about Them?”</a:t>
            </a:r>
          </a:p>
          <a:p>
            <a:r>
              <a:t>• “If you were to introduce Jesus Christ to someone, what would you say to help them know Him?”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prayed that His disciples, and all who would believe through their words, would be one as He and the Father are one. The Father and Son are distinct beings perfectly united in purpose, love, and will. Invite class members to consider how they can build that kind of unity in families, wards, and communities.</a:t>
            </a:r>
          </a:p>
          <a:p/>
          <a:p>
            <a:r>
              <a:t>SCRIPTURE (KJV)</a:t>
            </a:r>
          </a:p>
          <a:p>
            <a:r>
              <a:t>John 17:11</a:t>
            </a:r>
          </a:p>
          <a:p>
            <a:r>
              <a:t>11 And now I am no more in the world, but these are in the world, and I come to thee. Holy Father, keep through thine own name those whom thou hast given me, that they may be one, as we are.</a:t>
            </a:r>
          </a:p>
          <a:p/>
          <a:p>
            <a:r>
              <a:t>John 17:20–23</a:t>
            </a:r>
          </a:p>
          <a:p>
            <a:r>
              <a:t>20 Neither pray I for these alone, but for them also which shall believe on me through their word;</a:t>
            </a:r>
          </a:p>
          <a:p>
            <a:r>
              <a:t>21 That they all may be one; as thou, Father, art in me, and I in thee, that they also may be one in us: that the world may believe that thou hast sent me.</a:t>
            </a:r>
          </a:p>
          <a:p>
            <a:r>
              <a:t>22 And the glory which thou gavest me I have given them; that they may be one, even as we are one:</a:t>
            </a:r>
          </a:p>
          <a:p>
            <a:r>
              <a:t>23 I in them, and thou in me, that they may be made perfect in one; and that the world may know that thou hast sent me, and hast loved them, as thou hast loved me.</a:t>
            </a:r>
          </a:p>
          <a:p/>
          <a:p>
            <a:r>
              <a:t>DISCUSSION (questions quoted from the manual)</a:t>
            </a:r>
          </a:p>
          <a:p>
            <a:r>
              <a:t>• “What does that mean for you?”</a:t>
            </a:r>
          </a:p>
          <a:p>
            <a:r>
              <a:t>• “How can you work toward the kind of unity that Jesus has with the Father?”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invitation is simple and profound: continue in His love. Close by inviting class members to choose one specific way to abide more closely in Him this week.</a:t>
            </a:r>
          </a:p>
          <a:p/>
          <a:p>
            <a:r>
              <a:t>SCRIPTURE (KJV)</a:t>
            </a:r>
          </a:p>
          <a:p>
            <a:r>
              <a:t>John 15:9–11</a:t>
            </a:r>
          </a:p>
          <a:p>
            <a:r>
              <a:t>9 As the Father hath loved me, so have I loved you: continue ye in my love.</a:t>
            </a:r>
          </a:p>
          <a:p>
            <a:r>
              <a:t>10 If ye keep my commandments, ye shall abide in my love; even as I have kept my Father’s commandments, and abide in his love.</a:t>
            </a:r>
          </a:p>
          <a:p>
            <a:r>
              <a:t>11 These things have I spoken unto you, that my joy might remain in you, and that your joy might be full.</a:t>
            </a:r>
          </a:p>
          <a:p/>
          <a:p>
            <a:r>
              <a:t>DISCUSSION</a:t>
            </a:r>
          </a:p>
          <a:p>
            <a:r>
              <a:t>• What helps you feel and stay in the Savior's love?</a:t>
            </a:r>
          </a:p>
          <a:p>
            <a:r>
              <a:t>• What fruit do you hope He will bring forth in your life?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Continue Ye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 My Love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31–June 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14–17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If ye love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Keeping His commandments is how we show our love for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ye love me, keep my commandments.”</a:t>
            </a:r>
          </a:p>
          <a:p>
            <a:pPr>
              <a:spcBef>
                <a:spcPts val="800"/>
              </a:spcBef>
            </a:pPr>
            <a:r>
              <a:rPr sz="1400" b="1" spc="100">
                <a:solidFill>
                  <a:srgbClr val="8C7D70"/>
                </a:solidFill>
                <a:latin typeface="Calibri"/>
              </a:rPr>
              <a:t>JOHN 14:15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Another Comforter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teaches, reminds, and testifies of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the Comforter, which is the Holy Ghost, whom the Father will send in my name, he shall teach you all things.”</a:t>
            </a:r>
          </a:p>
          <a:p>
            <a:pPr>
              <a:spcBef>
                <a:spcPts val="800"/>
              </a:spcBef>
            </a:pPr>
            <a:r>
              <a:rPr sz="1400" b="1" spc="100">
                <a:solidFill>
                  <a:srgbClr val="8C7D70"/>
                </a:solidFill>
                <a:latin typeface="Calibri"/>
              </a:rPr>
              <a:t>JOHN 14:26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way, the truth, the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is the only way back to the Father.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way, the truth, and the life: no man cometh unto the Father, but by me.”</a:t>
            </a:r>
          </a:p>
          <a:p>
            <a:pPr>
              <a:spcBef>
                <a:spcPts val="800"/>
              </a:spcBef>
            </a:pPr>
            <a:r>
              <a:rPr sz="1400" b="1" spc="100">
                <a:solidFill>
                  <a:srgbClr val="8C7D70"/>
                </a:solidFill>
                <a:latin typeface="Calibri"/>
              </a:rPr>
              <a:t>JOHN 14:6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14:27; 15:10–11; 16:20–24, 33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 of good cheer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a troubled world, He offers peace and joy.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“In the world ye shall have tribulation: but be of good cheer; I have overcome the world.”</a:t>
            </a:r>
          </a:p>
          <a:p>
            <a:pPr>
              <a:spcBef>
                <a:spcPts val="800"/>
              </a:spcBef>
            </a:pPr>
            <a:r>
              <a:rPr sz="1400" b="1" spc="100">
                <a:solidFill>
                  <a:srgbClr val="8C7D70"/>
                </a:solidFill>
                <a:latin typeface="Calibri"/>
              </a:rPr>
              <a:t>JOHN 16:33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15:1–12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Abide in the vine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Branches bear fruit only as they stay connected to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vine, ye are the branches: He that abideth in me, and I in him, the same bringeth forth much fruit.”</a:t>
            </a:r>
          </a:p>
          <a:p>
            <a:pPr>
              <a:spcBef>
                <a:spcPts val="800"/>
              </a:spcBef>
            </a:pPr>
            <a:r>
              <a:rPr sz="1400" b="1" spc="100">
                <a:solidFill>
                  <a:srgbClr val="8C7D70"/>
                </a:solidFill>
                <a:latin typeface="Calibri"/>
              </a:rPr>
              <a:t>JOHN 15:5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17:3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This is life eternal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Eternal life is to truly know the Father and the Son.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this is life eternal, that they might know thee the only true God, and Jesus Christ, whom thou hast sent.”</a:t>
            </a:r>
          </a:p>
          <a:p>
            <a:pPr>
              <a:spcBef>
                <a:spcPts val="800"/>
              </a:spcBef>
            </a:pPr>
            <a:r>
              <a:rPr sz="1400" b="1" spc="100">
                <a:solidFill>
                  <a:srgbClr val="8C7D70"/>
                </a:solidFill>
                <a:latin typeface="Calibri"/>
              </a:rPr>
              <a:t>JOHN 17:3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17:11, 21–23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That they may be one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Father and Son are united, and pray that we will be too.</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they all may be one; as thou, Father, art in me, and I in thee, that they also may be one in us.”</a:t>
            </a:r>
          </a:p>
          <a:p>
            <a:pPr>
              <a:spcBef>
                <a:spcPts val="800"/>
              </a:spcBef>
            </a:pPr>
            <a:r>
              <a:rPr sz="1400" b="1" spc="100">
                <a:solidFill>
                  <a:srgbClr val="8C7D70"/>
                </a:solidFill>
                <a:latin typeface="Calibri"/>
              </a:rPr>
              <a:t>JOHN 17:21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15:9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“So have I loved you:</a:t>
            </a:r>
            <a:br/>
            <a:r>
              <a:rPr sz="4000" b="0" i="1">
                <a:solidFill>
                  <a:srgbClr val="3A2E28"/>
                </a:solidFill>
                <a:latin typeface="Georgia"/>
              </a:rPr>
              <a:t>continue ye in my love.”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way this week to abide more closely in Him.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