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follow Jesus by doing what Heavenly Father wants even when it is hard, that Jesus suffered for them because He loves them, and that they can be peacemakers like Jesus.</a:t>
            </a:r>
          </a:p>
          <a:p/>
          <a:p>
            <a:r>
              <a:t>SCRIPTURE (KJV)</a:t>
            </a:r>
          </a:p>
          <a:p>
            <a:r>
              <a:t>Luke 22:42</a:t>
            </a:r>
          </a:p>
          <a:p>
            <a:r>
              <a:t>42 Saying, Father, if thou be willing, remove this cup from me: nevertheless not my will, but thine, be done.</a:t>
            </a:r>
          </a:p>
          <a:p/>
          <a:p>
            <a:r>
              <a:t>DISCUSSION</a:t>
            </a:r>
          </a:p>
          <a:p>
            <a:r>
              <a:t>• What did Jesus pray in the garden?</a:t>
            </a:r>
          </a:p>
          <a:p>
            <a:r>
              <a:t>• How can you be a peacemaker?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Jesus went to the Garden of Gethsemane and prayed. What He had to do was very hard, but He told Heavenly Father He would do what He wanted. Talk about times when it is hard to choose the right and how we can pray for help.</a:t>
            </a:r>
          </a:p>
          <a:p/>
          <a:p>
            <a:r>
              <a:t>SCRIPTURE (KJV)</a:t>
            </a:r>
          </a:p>
          <a:p>
            <a:r>
              <a:t>Luke 22:41–44</a:t>
            </a:r>
          </a:p>
          <a:p>
            <a:r>
              <a:t>41 And he was withdrawn from them about a stone’s cast, and kneeled down, and prayed,</a:t>
            </a:r>
          </a:p>
          <a:p>
            <a:r>
              <a:t>42 Saying, Father, if thou be willing, remove this cup from me: nevertheless not my will, but thine, be done.</a:t>
            </a:r>
          </a:p>
          <a:p>
            <a:r>
              <a:t>43 And there appeared an angel unto him from heaven, strengthening him.</a:t>
            </a:r>
          </a:p>
          <a:p>
            <a:r>
              <a:t>44 And being in an agony he prayed more earnestly: and his sweat was as it were great drops of blood falling down to the ground.</a:t>
            </a:r>
          </a:p>
          <a:p>
            <a:r>
              <a:t>Full passage: Luke 22:39–44</a:t>
            </a:r>
          </a:p>
          <a:p/>
          <a:p>
            <a:r>
              <a:t>DISCUSSION (questions quoted from the manual)</a:t>
            </a:r>
          </a:p>
          <a:p>
            <a:r>
              <a:t>• “Why was Jesus willing to suffer for us?”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simply that in Gethsemane, Jesus felt the pain and sadness of everyone so that He could help us when we feel sad, sick, or sorry. Heavenly Father sent an angel to strengthen Him. Testify that Jesus did this because He loves each child.</a:t>
            </a:r>
          </a:p>
          <a:p/>
          <a:p>
            <a:r>
              <a:t>SCRIPTURE (KJV)</a:t>
            </a:r>
          </a:p>
          <a:p>
            <a:r>
              <a:t>Luke 22:41–44</a:t>
            </a:r>
          </a:p>
          <a:p>
            <a:r>
              <a:t>41 And he was withdrawn from them about a stone’s cast, and kneeled down, and prayed,</a:t>
            </a:r>
          </a:p>
          <a:p>
            <a:r>
              <a:t>42 Saying, Father, if thou be willing, remove this cup from me: nevertheless not my will, but thine, be done.</a:t>
            </a:r>
          </a:p>
          <a:p>
            <a:r>
              <a:t>43 And there appeared an angel unto him from heaven, strengthening him.</a:t>
            </a:r>
          </a:p>
          <a:p>
            <a:r>
              <a:t>44 And being in an agony he prayed more earnestly: and his sweat was as it were great drops of blood falling down to the ground.</a:t>
            </a:r>
          </a:p>
          <a:p/>
          <a:p>
            <a:r>
              <a:t>DISCUSSION (questions quoted from the manual)</a:t>
            </a:r>
          </a:p>
          <a:p>
            <a:r>
              <a:t>• (The manual gives no direct questions for this section.)</a:t>
            </a:r>
          </a:p>
          <a:p>
            <a:r>
              <a:t>Suggested: How can Jesus help you when you feel sad or make a mistake?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Peter cut off a soldier's ear when they came to take Jesus, and how Jesus healed the man instead of fighting. Role-play a few situations where children can choose peace instead of anger.</a:t>
            </a:r>
          </a:p>
          <a:p/>
          <a:p>
            <a:r>
              <a:t>SCRIPTURE (KJV)</a:t>
            </a:r>
          </a:p>
          <a:p>
            <a:r>
              <a:t>Luke 22:49–51</a:t>
            </a:r>
          </a:p>
          <a:p>
            <a:r>
              <a:t>49 When they which were about him saw what would follow, they said unto him, Lord, shall we smite with the sword?</a:t>
            </a:r>
          </a:p>
          <a:p>
            <a:r>
              <a:t>50 And one of them smote the servant of the high priest, and cut off his right ear.</a:t>
            </a:r>
          </a:p>
          <a:p>
            <a:r>
              <a:t>51 And Jesus answered and said, Suffer ye thus far. And he touched his ear, and healed him.</a:t>
            </a:r>
          </a:p>
          <a:p/>
          <a:p>
            <a:r>
              <a:t>DISCUSSION (questions quoted from the manual)</a:t>
            </a:r>
          </a:p>
          <a:p>
            <a:r>
              <a:t>• “What do we learn about Jesus from this story?”</a:t>
            </a:r>
          </a:p>
          <a:p>
            <a:r>
              <a:t>• “How can we be like Jesus Christ when we face a difficult situation?”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prayed when things were hard. Invite children to remember to pray when they need help this week.</a:t>
            </a:r>
          </a:p>
          <a:p/>
          <a:p>
            <a:r>
              <a:t>SCRIPTURE (KJV)</a:t>
            </a:r>
          </a:p>
          <a:p>
            <a:r>
              <a:t>Luke 22:42</a:t>
            </a:r>
          </a:p>
          <a:p>
            <a:r>
              <a:t>42 Saying, Father, if thou be willing, remove this cup from me: nevertheless not my will, but thine, be done.</a:t>
            </a:r>
          </a:p>
          <a:p/>
          <a:p>
            <a:r>
              <a:t>DISCUSSION</a:t>
            </a:r>
          </a:p>
          <a:p>
            <a:r>
              <a:t>• When can you pray for help?</a:t>
            </a:r>
          </a:p>
          <a:p>
            <a:r>
              <a:t>• How did Heavenly Father help Jesus?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Not My Will,</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but Thine, Be Done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June 7–13</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Luke 22; John 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22:39–44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Doing what Heavenly Father wants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obeyed Heavenly Father, even when it was very hard.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“Nevertheless not my will, but thine, be done.”</a:t>
            </a:r>
          </a:p>
          <a:p>
            <a:pPr>
              <a:spcBef>
                <a:spcPts val="800"/>
              </a:spcBef>
            </a:pPr>
            <a:r>
              <a:rPr sz="1400" b="1" spc="100">
                <a:solidFill>
                  <a:srgbClr val="8C7D70"/>
                </a:solidFill>
                <a:latin typeface="Calibri"/>
              </a:rPr>
              <a:t>LUKE 22:42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22:39–46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suffered for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Gethsemane, an angel came to strengthen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there appeared an angel unto him from heaven, strengthening him.”</a:t>
            </a:r>
          </a:p>
          <a:p>
            <a:pPr>
              <a:spcBef>
                <a:spcPts val="800"/>
              </a:spcBef>
            </a:pPr>
            <a:r>
              <a:rPr sz="1400" b="1" spc="100">
                <a:solidFill>
                  <a:srgbClr val="8C7D70"/>
                </a:solidFill>
                <a:latin typeface="Calibri"/>
              </a:rPr>
              <a:t>LUKE 22:43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22:47–51; JOHN 18:1–12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a peacemaker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healed a man’s ear instead of fighting back.</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he touched his ear, and healed him.”</a:t>
            </a:r>
          </a:p>
          <a:p>
            <a:pPr>
              <a:spcBef>
                <a:spcPts val="800"/>
              </a:spcBef>
            </a:pPr>
            <a:r>
              <a:rPr sz="1400" b="1" spc="100">
                <a:solidFill>
                  <a:srgbClr val="8C7D70"/>
                </a:solidFill>
                <a:latin typeface="Calibri"/>
              </a:rPr>
              <a:t>LUKE 22:51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22:42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“Not my will, but thine, be done.”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When something is hard, say a prayer like Jesus did.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