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God comforts them and they can comfort others, that they can forgive, that they can walk by faith and not by sight, and that Jesus Christ can help them change.</a:t>
            </a:r>
          </a:p>
          <a:p/>
          <a:p>
            <a:r>
              <a:t>SCRIPTURE (KJV)</a:t>
            </a:r>
          </a:p>
          <a:p>
            <a:r>
              <a:t>2 Corinthians 5:7</a:t>
            </a:r>
          </a:p>
          <a:p>
            <a:r>
              <a:t>7 (For we walk by faith, not by sight:)</a:t>
            </a:r>
          </a:p>
          <a:p/>
          <a:p>
            <a:r>
              <a:t>DISCUSSION</a:t>
            </a:r>
          </a:p>
          <a:p>
            <a:r>
              <a:t>• How does God comfort you?</a:t>
            </a:r>
          </a:p>
          <a:p>
            <a:r>
              <a:t>• What does it mean to walk by faith?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what helps them feel better when they are sad. Explain that Heavenly Father comforts us, and then we can comfort others. Practice what to say or do when a friend is sad.</a:t>
            </a:r>
          </a:p>
          <a:p/>
          <a:p>
            <a:r>
              <a:t>SCRIPTURE (KJV)</a:t>
            </a:r>
          </a:p>
          <a:p>
            <a:r>
              <a:t>2 Corinthians 1:3–4</a:t>
            </a:r>
          </a:p>
          <a:p>
            <a:r>
              <a:t>3 Blessed be God, even the Father of our Lord Jesus Christ, the Father of mercies, and the God of all comfort;</a:t>
            </a:r>
          </a:p>
          <a:p>
            <a:r>
              <a:t>4 Who comforteth us in all our tribulation, that we may be able to comfort them which are in any trouble, by the comfort wherewith we ourselves are comforted of God.</a:t>
            </a:r>
          </a:p>
          <a:p/>
          <a:p>
            <a:r>
              <a:t>DISCUSSION (questions quoted from the manual)</a:t>
            </a:r>
          </a:p>
          <a:p>
            <a:r>
              <a:t>• “How can we comfort them with the comfort God has given 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someone had made a mistake and was sorry, and Paul asked everyone to forgive him and show him love. Talk about how forgiving helps both people feel better, and how Jesus helps us forgive.</a:t>
            </a:r>
          </a:p>
          <a:p/>
          <a:p>
            <a:r>
              <a:t>SCRIPTURE (KJV)</a:t>
            </a:r>
          </a:p>
          <a:p>
            <a:r>
              <a:t>2 Corinthians 2:7–8</a:t>
            </a:r>
          </a:p>
          <a:p>
            <a:r>
              <a:t>7 So that contrariwise ye ought rather to forgive him, and comfort him, lest perhaps such a one should be swallowed up with overmuch sorrow.</a:t>
            </a:r>
          </a:p>
          <a:p>
            <a:r>
              <a:t>8 Wherefore I beseech you that ye would confirm your love toward him.</a:t>
            </a:r>
          </a:p>
          <a:p/>
          <a:p>
            <a:r>
              <a:t>DISCUSSION (questions quoted from the manual)</a:t>
            </a:r>
          </a:p>
          <a:p>
            <a:r>
              <a:t>• “How do we help people know that we forgive them? (see verse 8).”</a:t>
            </a:r>
          </a:p>
          <a:p>
            <a:r>
              <a:t>• “Why is it important for us to forgive others?”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Lead a blindfolded child safely across the room with your voice. Explain that we can't see Jesus, but we can follow Him by faith, trusting His words and the Holy Ghost.</a:t>
            </a:r>
          </a:p>
          <a:p/>
          <a:p>
            <a:r>
              <a:t>SCRIPTURE (KJV)</a:t>
            </a:r>
          </a:p>
          <a:p>
            <a:r>
              <a:t>2 Corinthians 5:7</a:t>
            </a:r>
          </a:p>
          <a:p>
            <a:r>
              <a:t>7 (For we walk by faith, not by sight:)</a:t>
            </a:r>
          </a:p>
          <a:p/>
          <a:p>
            <a:r>
              <a:t>DISCUSSION (questions quoted from the manual)</a:t>
            </a:r>
          </a:p>
          <a:p>
            <a:r>
              <a:t>• “How does the Savior help us walk by faith? (See Carl B.”</a:t>
            </a:r>
          </a:p>
          <a:p>
            <a:r>
              <a:t>• “What do we learn about walking by faith from these stories?”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seed and a flower, or a caterpillar and a butterfly. Explain that Jesus can help us change and become better, like something becoming new. Talk about one way each child wants to grow.</a:t>
            </a:r>
          </a:p>
          <a:p/>
          <a:p>
            <a:r>
              <a:t>SCRIPTURE (KJV)</a:t>
            </a:r>
          </a:p>
          <a:p>
            <a:r>
              <a:t>2 Corinthians 5:17</a:t>
            </a:r>
          </a:p>
          <a:p>
            <a:r>
              <a:t>17 Therefore if any man be in Christ, he is a new creature: old things are passed away; behold, all things are become new.</a:t>
            </a:r>
          </a:p>
          <a:p/>
          <a:p>
            <a:r>
              <a:t>DISCUSSION (questions quoted from the manual)</a:t>
            </a:r>
          </a:p>
          <a:p>
            <a:r>
              <a:t>• (The manual gives no direct questions for this section.)</a:t>
            </a:r>
          </a:p>
          <a:p>
            <a:r>
              <a:t>Suggested: What is one way Jesus can help you become better?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walk by faith. Invite children to show their faith by praying every day this week.</a:t>
            </a:r>
          </a:p>
          <a:p/>
          <a:p>
            <a:r>
              <a:t>SCRIPTURE (KJV)</a:t>
            </a:r>
          </a:p>
          <a:p>
            <a:r>
              <a:t>2 Corinthians 5:7</a:t>
            </a:r>
          </a:p>
          <a:p>
            <a:r>
              <a:t>7 (For we walk by faith, not by sight:)</a:t>
            </a:r>
          </a:p>
          <a:p/>
          <a:p>
            <a:r>
              <a:t>DISCUSSION</a:t>
            </a:r>
          </a:p>
          <a:p>
            <a:r>
              <a:t>• When will you say your prayers?</a:t>
            </a:r>
          </a:p>
          <a:p>
            <a:r>
              <a:t>• What can you ask Heavenly Father for?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Ye Reconciled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God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6–12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2 Corinthians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comforts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comforts me, and I can comfort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 comforteth us in all our tribulation, that we may be able to comfort them which are in any trouble.”</a:t>
            </a:r>
          </a:p>
          <a:p>
            <a:pPr>
              <a:spcBef>
                <a:spcPts val="800"/>
              </a:spcBef>
            </a:pPr>
            <a:r>
              <a:rPr sz="1400" b="1" spc="100">
                <a:solidFill>
                  <a:srgbClr val="8C7D70"/>
                </a:solidFill>
                <a:latin typeface="Calibri"/>
              </a:rPr>
              <a:t>2 CORINTHIANS 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2:7–8, 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forgive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asked the Saints to forgive and love someone.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I beseech you that ye would confirm your love toward him.”</a:t>
            </a:r>
          </a:p>
          <a:p>
            <a:pPr>
              <a:spcBef>
                <a:spcPts val="800"/>
              </a:spcBef>
            </a:pPr>
            <a:r>
              <a:rPr sz="1400" b="1" spc="100">
                <a:solidFill>
                  <a:srgbClr val="8C7D70"/>
                </a:solidFill>
                <a:latin typeface="Calibri"/>
              </a:rPr>
              <a:t>2 CORINTHIANS 2:8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5:6–7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Walk by faith, not by sight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follow Jesus even when I can’t see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walk by faith, not by sight.”</a:t>
            </a:r>
          </a:p>
          <a:p>
            <a:pPr>
              <a:spcBef>
                <a:spcPts val="800"/>
              </a:spcBef>
            </a:pPr>
            <a:r>
              <a:rPr sz="1400" b="1" spc="100">
                <a:solidFill>
                  <a:srgbClr val="8C7D70"/>
                </a:solidFill>
                <a:latin typeface="Calibri"/>
              </a:rPr>
              <a:t>2 CORINTHIANS 5:7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5:17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help me change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With Jesus, I can become a new person.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man be in Christ, he is a new creature.”</a:t>
            </a:r>
          </a:p>
          <a:p>
            <a:pPr>
              <a:spcBef>
                <a:spcPts val="800"/>
              </a:spcBef>
            </a:pPr>
            <a:r>
              <a:rPr sz="1400" b="1" spc="100">
                <a:solidFill>
                  <a:srgbClr val="8C7D70"/>
                </a:solidFill>
                <a:latin typeface="Calibri"/>
              </a:rPr>
              <a:t>2 CORINTHIANS 5:17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CORINTHIANS 5:7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“For we walk by faith, not by sight.”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Show your faith this week by saying your prayers each 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