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This special Christmas lesson offers one study theme for each day from Monday to Sunday: prophets who foretold the Savior's coming, heavenly messengers, Mary and Joseph, the birth in Bethlehem, those who sought Him, the condescension of God, and the eternal life His coming made possible. Christmas Day 2027 falls on the Saturday of this week.</a:t>
            </a:r>
          </a:p>
          <a:p/>
          <a:p>
            <a:r>
              <a:t>SCRIPTURE (KJV)</a:t>
            </a:r>
          </a:p>
          <a:p>
            <a:r>
              <a:t>Luke 2:10–11</a:t>
            </a:r>
          </a:p>
          <a:p>
            <a:r>
              <a:t>10 And the angel said unto them, Fear not: for, behold, I bring you good tidings of great joy, which shall be to all people.</a:t>
            </a:r>
          </a:p>
          <a:p>
            <a:r>
              <a:t>11 For unto you is born this day in the city of David a Saviour, which is Christ the Lord.</a:t>
            </a:r>
          </a:p>
          <a:p/>
          <a:p>
            <a:r>
              <a:t>DISCUSSION</a:t>
            </a:r>
          </a:p>
          <a:p>
            <a:r>
              <a:t>• Which day's theme will you focus on this Christmas?</a:t>
            </a:r>
          </a:p>
          <a:p>
            <a:r>
              <a:t>• How can your family make the Savior the center of this week?</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Centuries before Bethlehem, Isaiah promised Immanuel and a child whose name would be Wonderful, Counsellor, the Prince of Peace; Micah named the little town; Zechariah saw a meek King riding on a colt. The manual also points to King Benjamin's angelic message in Mosiah 3:5–10 (Book of Mormon). Invite class members to consider what these prophecies offered God's people in hard times, and what our latter-day prophets teach us to prepare for His coming.</a:t>
            </a:r>
          </a:p>
          <a:p/>
          <a:p>
            <a:r>
              <a:t>SCRIPTURE (KJV)</a:t>
            </a:r>
          </a:p>
          <a:p>
            <a:r>
              <a:t>Isaiah 7:14</a:t>
            </a:r>
          </a:p>
          <a:p>
            <a:r>
              <a:t>14 Therefore the Lord himself shall give you a sign; Behold, a virgin shall conceive, and bear a son, and shall call his name Immanuel.</a:t>
            </a:r>
          </a:p>
          <a:p/>
          <a:p>
            <a:r>
              <a:t>Isaiah 9:6–7</a:t>
            </a:r>
          </a:p>
          <a:p>
            <a:r>
              <a:t>6 For unto us a child is born, unto us a son is given: and the government shall be upon his shoulder: and his name shall be called Wonderful, Counsellor, The mighty God, The everlasting Father, The Prince of Peace.</a:t>
            </a:r>
          </a:p>
          <a:p>
            <a:r>
              <a:t>7 Of the increase of his government and peace there shall be no end, upon the throne of David, and upon his kingdom, to order it, and to establish it with judgment and with justice from henceforth even for ever. The zeal of the LORD of hosts will perform this.</a:t>
            </a:r>
          </a:p>
          <a:p/>
          <a:p>
            <a:r>
              <a:t>Micah 5:2</a:t>
            </a:r>
          </a:p>
          <a:p>
            <a:r>
              <a:t>2 But thou, Bethlehem Ephratah, though thou be little among the thousands of Judah, yet out of thee shall he come forth unto me that is to be ruler in Israel; whose goings forth have been from of old, from everlasting.</a:t>
            </a:r>
          </a:p>
          <a:p/>
          <a:p>
            <a:r>
              <a:t>Zechariah 9:9</a:t>
            </a:r>
          </a:p>
          <a:p>
            <a:r>
              <a:t>9 Rejoice greatly, O daughter of Zion; shout, O daughter of Jerusalem: behold, thy King cometh unto thee: he is just, and having salvation; lowly, and riding upon an ass, and upon a colt the foal of an ass.</a:t>
            </a:r>
          </a:p>
          <a:p/>
          <a:p>
            <a:r>
              <a:t>Restoration scripture (public-domain text: bcbooks/scriptures-json)</a:t>
            </a:r>
          </a:p>
          <a:p>
            <a:r>
              <a:t>Mosiah 3:5–10 (Book of Mormon)</a:t>
            </a:r>
          </a:p>
          <a:p>
            <a:r>
              <a:t>5 For behold, the time cometh, and is not far distant, that with power, the Lord Omnipotent who reigneth, who was, and is from all eternity to all eternity, shall come down from heaven among the children of men, and shall dwell in a tabernacle of clay, and shall go forth amongst men, working mighty miracles, such as healing the sick, raising the dead, causing the lame to walk, the blind to receive their sight, and the deaf to hear, and curing all manner of diseases.</a:t>
            </a:r>
          </a:p>
          <a:p>
            <a:r>
              <a:t>6 And he shall cast out devils, or the evil spirits which dwell in the hearts of the children of men.</a:t>
            </a:r>
          </a:p>
          <a:p>
            <a:r>
              <a:t>7 And lo, he shall suffer temptations, and pain of body, hunger, thirst, and fatigue, even more than man can suffer, except it be unto death; for behold, blood cometh from every pore, so great shall be his anguish for the wickedness and the abominations of his people.</a:t>
            </a:r>
          </a:p>
          <a:p>
            <a:r>
              <a:t>8 And he shall be called Jesus Christ, the Son of God, the Father of heaven and earth, the Creator of all things from the beginning; and his mother shall be called Mary.</a:t>
            </a:r>
          </a:p>
          <a:p>
            <a:r>
              <a:t>9 And lo, he cometh unto his own, that salvation might come unto the children of men even through faith on his name; and even after all this they shall consider him a man, and say that he hath a devil, and shall scourge him, and shall crucify him.</a:t>
            </a:r>
          </a:p>
          <a:p>
            <a:r>
              <a:t>10 And he shall rise the third day from the dead; and behold, he standeth to judge the world; and behold, all these things are done that a righteous judgment might come upon the children of men.</a:t>
            </a:r>
          </a:p>
          <a:p/>
          <a:p>
            <a:r>
              <a:t>DISCUSSION (questions quoted from the manual)</a:t>
            </a:r>
          </a:p>
          <a:p>
            <a:r>
              <a:t>• “What do you find in his words that offers hope?”</a:t>
            </a:r>
          </a:p>
          <a:p>
            <a:r>
              <a:t>• “What does this prophecy teach you about the Savior, His mission, and His character?”</a:t>
            </a:r>
          </a:p>
          <a:p>
            <a:r>
              <a:t>• “Why do you think God revealed these details about the Savior’s life so many years beforehand?”</a:t>
            </a:r>
          </a:p>
          <a:p>
            <a:r>
              <a:t>• “How would you summarize the angel’s message to King Benjamin?”</a:t>
            </a:r>
          </a:p>
          <a:p>
            <a:r>
              <a:t>• “What do you feel is the message to you in these verses?”</a:t>
            </a:r>
          </a:p>
          <a:p>
            <a:r>
              <a:t>• “What have our latter-day prophets and apostles taught us to help “earth receive her King”? (“Joy to the World,””</a:t>
            </a:r>
          </a:p>
          <a:p>
            <a:r>
              <a:t>(+1 more in the manual)</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Gabriel appeared to Zacharias and to Mary; an angel spoke to Joseph in a dream; and angels announced the birth to shepherds. Each message began, in effect, with "Fear not." The manual also references Moroni 7:29–32 on the ministry of angels (Book of Mormon). Discuss how these people responded and how we can be like ministering angels to others.</a:t>
            </a:r>
          </a:p>
          <a:p/>
          <a:p>
            <a:r>
              <a:t>SCRIPTURE (KJV)</a:t>
            </a:r>
          </a:p>
          <a:p>
            <a:r>
              <a:t>Luke 1:26–33</a:t>
            </a:r>
          </a:p>
          <a:p>
            <a:r>
              <a:t>26 And in the sixth month the angel Gabriel was sent from God unto a city of Galilee, named Nazareth,</a:t>
            </a:r>
          </a:p>
          <a:p>
            <a:r>
              <a:t>27 To a virgin espoused to a man whose name was Joseph, of the house of David; and the virgin’s name was Mary.</a:t>
            </a:r>
          </a:p>
          <a:p>
            <a:r>
              <a:t>28 And the angel came in unto her, and said, Hail, thou that art highly favoured, the Lord is with thee: blessed art thou among women.</a:t>
            </a:r>
          </a:p>
          <a:p>
            <a:r>
              <a:t>29 And when she saw him, she was troubled at his saying, and cast in her mind what manner of salutation this should be.</a:t>
            </a:r>
          </a:p>
          <a:p>
            <a:r>
              <a:t>30 And the angel said unto her, Fear not, Mary: for thou hast found favour with God.</a:t>
            </a:r>
          </a:p>
          <a:p>
            <a:r>
              <a:t>31 And, behold, thou shalt conceive in thy womb, and bring forth a son, and shalt call his name JESUS.</a:t>
            </a:r>
          </a:p>
          <a:p>
            <a:r>
              <a:t>32 He shall be great, and shall be called the Son of the Highest: and the Lord God shall give unto him the throne of his father David:</a:t>
            </a:r>
          </a:p>
          <a:p>
            <a:r>
              <a:t>33 And he shall reign over the house of Jacob for ever; and of his kingdom there shall be no end.</a:t>
            </a:r>
          </a:p>
          <a:p/>
          <a:p>
            <a:r>
              <a:t>Matthew 1:20–21</a:t>
            </a:r>
          </a:p>
          <a:p>
            <a:r>
              <a:t>20 But while he thought on these things, behold, the angel of the Lord appeared unto him in a dream, saying, Joseph, thou son of David, fear not to take unto thee Mary thy wife: for that which is conceived in her is of the Holy Ghost.</a:t>
            </a:r>
          </a:p>
          <a:p>
            <a:r>
              <a:t>21 And she shall bring forth a son, and thou shalt call his name JESUS: for he shall save his people from their sins.</a:t>
            </a:r>
          </a:p>
          <a:p/>
          <a:p>
            <a:r>
              <a:t>Luke 2:9–11</a:t>
            </a:r>
          </a:p>
          <a:p>
            <a:r>
              <a:t>9 And, lo, the angel of the Lord came upon them, and the glory of the Lord shone round about them: and they were sore afraid.</a:t>
            </a:r>
          </a:p>
          <a:p>
            <a:r>
              <a:t>10 And the angel said unto them, Fear not: for, behold, I bring you good tidings of great joy, which shall be to all people.</a:t>
            </a:r>
          </a:p>
          <a:p>
            <a:r>
              <a:t>11 For unto you is born this day in the city of David a Saviour, which is Christ the Lord.</a:t>
            </a:r>
          </a:p>
          <a:p/>
          <a:p>
            <a:r>
              <a:t>Restoration scripture (public-domain text: bcbooks/scriptures-json)</a:t>
            </a:r>
          </a:p>
          <a:p>
            <a:r>
              <a:t>Moroni 7:29–32 (Book of Mormon)</a:t>
            </a:r>
          </a:p>
          <a:p>
            <a:r>
              <a:t>29 And because he hath done this, my beloved brethren, have miracles ceased? Behold I say unto you, Nay; neither have angels ceased to minister unto the children of men.</a:t>
            </a:r>
          </a:p>
          <a:p>
            <a:r>
              <a:t>30 For behold, they are subject unto him, to minister according to the word of his command, showing themselves unto them of strong faith and a firm mind in every form of godliness.</a:t>
            </a:r>
          </a:p>
          <a:p>
            <a:r>
              <a:t>31 And the office of their ministry is to call men unto repentance, and to fulfil and to do the work of the covenants of the Father, which he hath made unto the children of men, to prepare the way among the children of men, by declaring the word of Christ unto the chosen vessels of the Lord, that they may bear testimony of him.</a:t>
            </a:r>
          </a:p>
          <a:p>
            <a:r>
              <a:t>32 And by so doing, the Lord God prepareth the way that the residue of men may have faith in Christ, that the Holy Ghost may have place in their hearts, according to the power thereof; and after this manner bringeth to pass the Father, the covenants which he hath made unto the children of men.</a:t>
            </a:r>
          </a:p>
          <a:p/>
          <a:p>
            <a:r>
              <a:t>DISCUSSION (questions quoted from the manual)</a:t>
            </a:r>
          </a:p>
          <a:p>
            <a:r>
              <a:t>• “What do you learn from these accounts about Jesus Christ and His mission?”</a:t>
            </a:r>
          </a:p>
          <a:p>
            <a:r>
              <a:t>• “How did angels help these people prepare to receive the Savior?”</a:t>
            </a:r>
          </a:p>
          <a:p>
            <a:r>
              <a:t>• “What impresses you about these people’s responses to the angels’ messages?”</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Mary's song of praise reveals deep faith and knowledge of God's promises. Joseph, a just man, chose to protect Mary quietly and then obeyed the angel fully. The manual also cites 1 Nephi 11:13–15 and Alma 7:10 (Book of Mormon). Invite class members to consider what Mary and Joseph teach about trusting God with sacred responsibilities.</a:t>
            </a:r>
          </a:p>
          <a:p/>
          <a:p>
            <a:r>
              <a:t>SCRIPTURE (KJV)</a:t>
            </a:r>
          </a:p>
          <a:p>
            <a:r>
              <a:t>Luke 1:46–55</a:t>
            </a:r>
          </a:p>
          <a:p>
            <a:r>
              <a:t>46 And Mary said, My soul doth magnify the Lord,</a:t>
            </a:r>
          </a:p>
          <a:p>
            <a:r>
              <a:t>47 And my spirit hath rejoiced in God my Saviour.</a:t>
            </a:r>
          </a:p>
          <a:p>
            <a:r>
              <a:t>48 For he hath regarded the low estate of his handmaiden: for, behold, from henceforth all generations shall call me blessed.</a:t>
            </a:r>
          </a:p>
          <a:p>
            <a:r>
              <a:t>49 For he that is mighty hath done to me great things; and holy is his name.</a:t>
            </a:r>
          </a:p>
          <a:p>
            <a:r>
              <a:t>50 And his mercy is on them that fear him from generation to generation.</a:t>
            </a:r>
          </a:p>
          <a:p>
            <a:r>
              <a:t>51 He hath shewed strength with his arm; he hath scattered the proud in the imagination of their hearts.</a:t>
            </a:r>
          </a:p>
          <a:p>
            <a:r>
              <a:t>52 He hath put down the mighty from their seats, and exalted them of low degree.</a:t>
            </a:r>
          </a:p>
          <a:p>
            <a:r>
              <a:t>53 He hath filled the hungry with good things; and the rich he hath sent empty away.</a:t>
            </a:r>
          </a:p>
          <a:p>
            <a:r>
              <a:t>54 He hath holpen his servant Israel, in remembrance of his mercy;</a:t>
            </a:r>
          </a:p>
          <a:p>
            <a:r>
              <a:t>55 As he spake to our fathers, to Abraham, and to his seed for ever.</a:t>
            </a:r>
          </a:p>
          <a:p/>
          <a:p>
            <a:r>
              <a:t>Matthew 1:19–25</a:t>
            </a:r>
          </a:p>
          <a:p>
            <a:r>
              <a:t>19 Then Joseph her husband, being a just man, and not willing to make her a publick example, was minded to put her away privily.</a:t>
            </a:r>
          </a:p>
          <a:p>
            <a:r>
              <a:t>20 But while he thought on these things, behold, the angel of the Lord appeared unto him in a dream, saying, Joseph, thou son of David, fear not to take unto thee Mary thy wife: for that which is conceived in her is of the Holy Ghost.</a:t>
            </a:r>
          </a:p>
          <a:p>
            <a:r>
              <a:t>21 And she shall bring forth a son, and thou shalt call his name JESUS: for he shall save his people from their sins.</a:t>
            </a:r>
          </a:p>
          <a:p>
            <a:r>
              <a:t>22 Now all this was done, that it might be fulfilled which was spoken of the Lord by the prophet, saying,</a:t>
            </a:r>
          </a:p>
          <a:p>
            <a:r>
              <a:t>23 Behold, a virgin shall be with child, and shall bring forth a son, and they shall call his name Emmanuel, which being interpreted is, God with us.</a:t>
            </a:r>
          </a:p>
          <a:p>
            <a:r>
              <a:t>24 Then Joseph being raised from sleep did as the angel of the Lord had bidden him, and took unto him his wife:</a:t>
            </a:r>
          </a:p>
          <a:p>
            <a:r>
              <a:t>25 And knew her not till she had brought forth her firstborn son: and he called his name JESUS.</a:t>
            </a:r>
          </a:p>
          <a:p/>
          <a:p>
            <a:r>
              <a:t>Restoration scripture (public-domain text: bcbooks/scriptures-json)</a:t>
            </a:r>
          </a:p>
          <a:p>
            <a:r>
              <a:t>1 Nephi 11:13–15 (Book of Mormon)</a:t>
            </a:r>
          </a:p>
          <a:p>
            <a:r>
              <a:t>13 And it came to pass that I looked and beheld the great city of Jerusalem, and also other cities. And I beheld the city of Nazareth; and in the city of Nazareth I beheld a virgin, and she was exceedingly fair and white.</a:t>
            </a:r>
          </a:p>
          <a:p>
            <a:r>
              <a:t>14 And it came to pass that I saw the heavens open; and an angel came down and stood before me; and he said unto me: Nephi, what beholdest thou?</a:t>
            </a:r>
          </a:p>
          <a:p>
            <a:r>
              <a:t>15 And I said unto him: A virgin, most beautiful and fair above all other virgins.</a:t>
            </a:r>
          </a:p>
          <a:p/>
          <a:p>
            <a:r>
              <a:t>Alma 7:10 (Book of Mormon)</a:t>
            </a:r>
          </a:p>
          <a:p>
            <a:r>
              <a:t>10 And behold, he shall be born of Mary, at Jerusalem which is the land of our forefathers, she being a virgin, a precious and chosen vessel, who shall be overshadowed and conceive by the power of the Holy Ghost, and bring forth a son, yea, even the Son of God.</a:t>
            </a:r>
          </a:p>
          <a:p/>
          <a:p>
            <a:r>
              <a:t>DISCUSSION (questions quoted from the manual)</a:t>
            </a:r>
          </a:p>
          <a:p>
            <a:r>
              <a:t>• “What do Mary’s words in Luke 1:46–55 reveal to you about her faith?”</a:t>
            </a:r>
          </a:p>
          <a:p>
            <a:r>
              <a:t>• “What important truths about Jesus Christ did she understand?”</a:t>
            </a:r>
          </a:p>
          <a:p>
            <a:r>
              <a:t>• “What does this tell you about Joseph’s character?”</a:t>
            </a:r>
          </a:p>
          <a:p>
            <a:r>
              <a:t>• “What else do you learn about him from Matthew 1:20–25?”</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Luke's account is simple and miraculous: a decree, a journey, no room in the inn, a baby in a manger, shepherds in the fields, and a multitude of the heavenly host. Invite class members to look for details that testify of His divine mission and to ponder what the Spirit teaches them about salvation.</a:t>
            </a:r>
          </a:p>
          <a:p/>
          <a:p>
            <a:r>
              <a:t>SCRIPTURE (KJV)</a:t>
            </a:r>
          </a:p>
          <a:p>
            <a:r>
              <a:t>Luke 2:1–20</a:t>
            </a:r>
          </a:p>
          <a:p>
            <a:r>
              <a:t>1 And it came to pass in those days, that there went out a decree from Caesar Augustus, that all the world should be taxed.</a:t>
            </a:r>
          </a:p>
          <a:p>
            <a:r>
              <a:t>2 (And this taxing was first made when Cyrenius was governor of Syria.)</a:t>
            </a:r>
          </a:p>
          <a:p>
            <a:r>
              <a:t>3 And all went to be taxed, every one into his own city.</a:t>
            </a:r>
          </a:p>
          <a:p>
            <a:r>
              <a:t>4 And Joseph also went up from Galilee, out of the city of Nazareth, into Judaea, unto the city of David, which is called Bethlehem; (because he was of the house and lineage of David:)</a:t>
            </a:r>
          </a:p>
          <a:p>
            <a:r>
              <a:t>5 To be taxed with Mary his espoused wife, being great with child.</a:t>
            </a:r>
          </a:p>
          <a:p>
            <a:r>
              <a:t>6 And so it was, that, while they were there, the days were accomplished that she should be delivered.</a:t>
            </a:r>
          </a:p>
          <a:p>
            <a:r>
              <a:t>7 And she brought forth her firstborn son, and wrapped him in swaddling clothes, and laid him in a manger; because there was no room for them in the inn.</a:t>
            </a:r>
          </a:p>
          <a:p>
            <a:r>
              <a:t>8 And there were in the same country shepherds abiding in the field, keeping watch over their flock by night.</a:t>
            </a:r>
          </a:p>
          <a:p>
            <a:r>
              <a:t>9 And, lo, the angel of the Lord came upon them, and the glory of the Lord shone round about them: and they were sore afraid.</a:t>
            </a:r>
          </a:p>
          <a:p>
            <a:r>
              <a:t>10 And the angel said unto them, Fear not: for, behold, I bring you good tidings of great joy, which shall be to all people.</a:t>
            </a:r>
          </a:p>
          <a:p>
            <a:r>
              <a:t>11 For unto you is born this day in the city of David a Saviour, which is Christ the Lord.</a:t>
            </a:r>
          </a:p>
          <a:p>
            <a:r>
              <a:t>12 And this shall be a sign unto you; Ye shall find the babe wrapped in swaddling clothes, lying in a manger.</a:t>
            </a:r>
          </a:p>
          <a:p>
            <a:r>
              <a:t>13 And suddenly there was with the angel a multitude of the heavenly host praising God, and saying,</a:t>
            </a:r>
          </a:p>
          <a:p>
            <a:r>
              <a:t>14 Glory to God in the highest, and on earth peace, good will toward men.</a:t>
            </a:r>
          </a:p>
          <a:p>
            <a:r>
              <a:t>15 And it came to pass, as the angels were gone away from them into heaven, the shepherds said one to another, Let us now go even unto Bethlehem, and see this thing which is come to pass, which the Lord hath made known unto us.</a:t>
            </a:r>
          </a:p>
          <a:p>
            <a:r>
              <a:t>16 And they came with haste, and found Mary, and Joseph, and the babe lying in a manger.</a:t>
            </a:r>
          </a:p>
          <a:p>
            <a:r>
              <a:t>17 And when they had seen it, they made known abroad the saying which was told them concerning this child.</a:t>
            </a:r>
          </a:p>
          <a:p>
            <a:r>
              <a:t>18 And all they that heard it wondered at those things which were told them by the shepherds.</a:t>
            </a:r>
          </a:p>
          <a:p>
            <a:r>
              <a:t>19 But Mary kept all these things, and pondered them in her heart.</a:t>
            </a:r>
          </a:p>
          <a:p>
            <a:r>
              <a:t>20 And the shepherds returned, glorifying and praising God for all the things that they had heard and seen, as it was told unto them.</a:t>
            </a:r>
          </a:p>
          <a:p/>
          <a:p>
            <a:r>
              <a:t>DISCUSSION (questions quoted from the manual)</a:t>
            </a:r>
          </a:p>
          <a:p>
            <a:r>
              <a:t>• “What does the Spirit teach you about the Savior—and about salvation—as you ponder this story?”</a:t>
            </a:r>
          </a:p>
          <a:p>
            <a:r>
              <a:t>• “See also “The Savior Is Born,” in New Testament Stories; “What Child Is This?,””</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The shepherds came with haste, the Wise Men followed a star, and Simeon and Anna had waited and watched in the temple for years. Each sought the Christ and then testified of Him. The manual quotes Ether 12:41's invitation to "seek this Jesus" (Book of Mormon). Discuss what we are doing to seek Him and what gifts we can offer.</a:t>
            </a:r>
          </a:p>
          <a:p/>
          <a:p>
            <a:r>
              <a:t>SCRIPTURE (KJV)</a:t>
            </a:r>
          </a:p>
          <a:p>
            <a:r>
              <a:t>Luke 2:15–18</a:t>
            </a:r>
          </a:p>
          <a:p>
            <a:r>
              <a:t>15 And it came to pass, as the angels were gone away from them into heaven, the shepherds said one to another, Let us now go even unto Bethlehem, and see this thing which is come to pass, which the Lord hath made known unto us.</a:t>
            </a:r>
          </a:p>
          <a:p>
            <a:r>
              <a:t>16 And they came with haste, and found Mary, and Joseph, and the babe lying in a manger.</a:t>
            </a:r>
          </a:p>
          <a:p>
            <a:r>
              <a:t>17 And when they had seen it, they made known abroad the saying which was told them concerning this child.</a:t>
            </a:r>
          </a:p>
          <a:p>
            <a:r>
              <a:t>18 And all they that heard it wondered at those things which were told them by the shepherds.</a:t>
            </a:r>
          </a:p>
          <a:p/>
          <a:p>
            <a:r>
              <a:t>Matthew 2:1–12</a:t>
            </a:r>
          </a:p>
          <a:p>
            <a:r>
              <a:t>1 Now when Jesus was born in Bethlehem of Judaea in the days of Herod the king, behold, there came wise men from the east to Jerusalem,</a:t>
            </a:r>
          </a:p>
          <a:p>
            <a:r>
              <a:t>2 Saying, Where is he that is born King of the Jews? for we have seen his star in the east, and are come to worship him.</a:t>
            </a:r>
          </a:p>
          <a:p>
            <a:r>
              <a:t>3 When Herod the king had heard these things, he was troubled, and all Jerusalem with him.</a:t>
            </a:r>
          </a:p>
          <a:p>
            <a:r>
              <a:t>4 And when he had gathered all the chief priests and scribes of the people together, he demanded of them where Christ should be born.</a:t>
            </a:r>
          </a:p>
          <a:p>
            <a:r>
              <a:t>5 And they said unto him, In Bethlehem of Judaea: for thus it is written by the prophet,</a:t>
            </a:r>
          </a:p>
          <a:p>
            <a:r>
              <a:t>6 And thou Bethlehem, in the land of Juda, art not the least among the princes of Juda: for out of thee shall come a Governor, that shall rule my people Israel.</a:t>
            </a:r>
          </a:p>
          <a:p>
            <a:r>
              <a:t>7 Then Herod, when he had privily called the wise men, enquired of them diligently what time the star appeared.</a:t>
            </a:r>
          </a:p>
          <a:p>
            <a:r>
              <a:t>8 And he sent them to Bethlehem, and said, Go and search diligently for the young child; and when ye have found him, bring me word again, that I may come and worship him also.</a:t>
            </a:r>
          </a:p>
          <a:p>
            <a:r>
              <a:t>9 When they had heard the king, they departed; and, lo, the star, which they saw in the east, went before them, till it came and stood over where the young child was.</a:t>
            </a:r>
          </a:p>
          <a:p>
            <a:r>
              <a:t>10 When they saw the star, they rejoiced with exceeding great joy.</a:t>
            </a:r>
          </a:p>
          <a:p>
            <a:r>
              <a:t>11 And when they were come into the house, they saw the young child with Mary his mother, and fell down, and worshipped him: and when they had opened their treasures, they presented unto him gifts; gold, and frankincense, and myrrh.</a:t>
            </a:r>
          </a:p>
          <a:p>
            <a:r>
              <a:t>12 And being warned of God in a dream that they should not return to Herod, they departed into their own country another way.</a:t>
            </a:r>
          </a:p>
          <a:p/>
          <a:p>
            <a:r>
              <a:t>Luke 2:25–38</a:t>
            </a:r>
          </a:p>
          <a:p>
            <a:r>
              <a:t>25 And, behold, there was a man in Jerusalem, whose name was Simeon; and the same man was just and devout, waiting for the consolation of Israel: and the Holy Ghost was upon him.</a:t>
            </a:r>
          </a:p>
          <a:p>
            <a:r>
              <a:t>26 And it was revealed unto him by the Holy Ghost, that he should not see death, before he had seen the Lord’s Christ.</a:t>
            </a:r>
          </a:p>
          <a:p>
            <a:r>
              <a:t>27 And he came by the Spirit into the temple: and when the parents brought in the child Jesus, to do for him after the custom of the law,</a:t>
            </a:r>
          </a:p>
          <a:p>
            <a:r>
              <a:t>28 Then took he him up in his arms, and blessed God, and said,</a:t>
            </a:r>
          </a:p>
          <a:p>
            <a:r>
              <a:t>29 Lord, now lettest thou thy servant depart in peace, according to thy word:</a:t>
            </a:r>
          </a:p>
          <a:p>
            <a:r>
              <a:t>30 For mine eyes have seen thy salvation,</a:t>
            </a:r>
          </a:p>
          <a:p>
            <a:r>
              <a:t>31 Which thou hast prepared before the face of all people;</a:t>
            </a:r>
          </a:p>
          <a:p>
            <a:r>
              <a:t>32 A light to lighten the Gentiles, and the glory of thy people Israel.</a:t>
            </a:r>
          </a:p>
          <a:p>
            <a:r>
              <a:t>33 And Joseph and his mother marvelled at those things which were spoken of him.</a:t>
            </a:r>
          </a:p>
          <a:p>
            <a:r>
              <a:t>34 And Simeon blessed them, and said unto Mary his mother, Behold, this child is set for the fall and rising again of many in Israel; and for a sign which shall be spoken against;</a:t>
            </a:r>
          </a:p>
          <a:p>
            <a:r>
              <a:t>35 (Yea, a sword shall pierce through thy own soul also,) that the thoughts of many hearts may be revealed.</a:t>
            </a:r>
          </a:p>
          <a:p>
            <a:r>
              <a:t>36 And there was one Anna, a prophetess, the daughter of Phanuel, of the tribe of Aser: she was of a great age, and had lived with an husband seven years from her virginity;</a:t>
            </a:r>
          </a:p>
          <a:p>
            <a:r>
              <a:t>37 And she was a widow of about fourscore and four years, which departed not from the temple, but served God with fastings and prayers night and day.</a:t>
            </a:r>
          </a:p>
          <a:p>
            <a:r>
              <a:t>38 And she coming in that instant gave thanks likewise unto the Lord, and spake of him to all them that looked for redemption in Jerusalem.</a:t>
            </a:r>
          </a:p>
          <a:p/>
          <a:p>
            <a:r>
              <a:t>Restoration scripture (public-domain text: bcbooks/scriptures-json)</a:t>
            </a:r>
          </a:p>
          <a:p>
            <a:r>
              <a:t>Ether 12:41 (Book of Mormon)</a:t>
            </a:r>
          </a:p>
          <a:p>
            <a:r>
              <a:t>41 And now, I would commend you to seek this Jesus of whom the prophets and apostles have written, that the grace of God the Father, and also the Lord Jesus Christ, and the Holy Ghost, which beareth record of them, may be and abide in you forever. Amen.</a:t>
            </a:r>
          </a:p>
          <a:p/>
          <a:p>
            <a:r>
              <a:t>DISCUSSION (questions quoted from the manual)</a:t>
            </a:r>
          </a:p>
          <a:p>
            <a:r>
              <a:t>• “Why did these individuals seek Jesus Christ?”</a:t>
            </a:r>
          </a:p>
          <a:p>
            <a:r>
              <a:t>• “How did God help them find Him?”</a:t>
            </a:r>
          </a:p>
          <a:p>
            <a:r>
              <a:t>• “What impresses you about their words or actions after they found the Savior?”</a:t>
            </a:r>
          </a:p>
          <a:p>
            <a:r>
              <a:t>• “What are you doing to “seek this Jesus”? (Ether 12:41).”</a:t>
            </a:r>
          </a:p>
          <a:p>
            <a:r>
              <a:t>• “How is God helping you find Him?”</a:t>
            </a:r>
          </a:p>
          <a:p>
            <a:r>
              <a:t>• “What gifts can you offer Jesus to show your love for Him?”</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Before His birth, Jesus shared glory with the Father. He chose to be made a little lower than the angels and like His brethren in all things, so that He could be a merciful High Priest and help us. The manual also cites 1 Nephi 11:16–33, Mosiah 3:5, and Moses 4:2. This Saturday is Christmas Day: a fitting day to ponder the condescension of God.</a:t>
            </a:r>
          </a:p>
          <a:p/>
          <a:p>
            <a:r>
              <a:t>SCRIPTURE (KJV)</a:t>
            </a:r>
          </a:p>
          <a:p>
            <a:r>
              <a:t>John 17:5</a:t>
            </a:r>
          </a:p>
          <a:p>
            <a:r>
              <a:t>5 And now, O Father, glorify thou me with thine own self with the glory which I had with thee before the world was.</a:t>
            </a:r>
          </a:p>
          <a:p/>
          <a:p>
            <a:r>
              <a:t>Hebrews 2:9–10</a:t>
            </a:r>
          </a:p>
          <a:p>
            <a:r>
              <a:t>9 But we see Jesus, who was made a little lower than the angels for the suffering of death, crowned with glory and honour; that he by the grace of God should taste death for every man.</a:t>
            </a:r>
          </a:p>
          <a:p>
            <a:r>
              <a:t>10 For it became him, for whom are all things, and by whom are all things, in bringing many sons unto glory, to make the captain of their salvation perfect through sufferings.</a:t>
            </a:r>
          </a:p>
          <a:p/>
          <a:p>
            <a:r>
              <a:t>Hebrews 2:14–18</a:t>
            </a:r>
          </a:p>
          <a:p>
            <a:r>
              <a:t>14 Forasmuch then as the children are partakers of flesh and blood, he also himself likewise took part of the same; that through death he might destroy him that had the power of death, that is, the devil;</a:t>
            </a:r>
          </a:p>
          <a:p>
            <a:r>
              <a:t>15 And deliver them who through fear of death were all their lifetime subject to bondage.</a:t>
            </a:r>
          </a:p>
          <a:p>
            <a:r>
              <a:t>16 For verily he took not on him the nature of angels; but he took on him the seed of Abraham.</a:t>
            </a:r>
          </a:p>
          <a:p>
            <a:r>
              <a:t>17 Wherefore in all things it behoved him to be made like unto his brethren, that he might be a merciful and faithful high priest in things pertaining to God, to make reconciliation for the sins of the people.</a:t>
            </a:r>
          </a:p>
          <a:p>
            <a:r>
              <a:t>18 For in that he himself hath suffered being tempted, he is able to succour them that are tempted.</a:t>
            </a:r>
          </a:p>
          <a:p/>
          <a:p>
            <a:r>
              <a:t>Restoration scripture (public-domain text: bcbooks/scriptures-json)</a:t>
            </a:r>
          </a:p>
          <a:p>
            <a:r>
              <a:t>1 Nephi 11:16–18, 20–22, 26–27, 31, 33 (Book of Mormon)</a:t>
            </a:r>
          </a:p>
          <a:p>
            <a:r>
              <a:t>16 And he said unto me: Knowest thou the condescension of God?</a:t>
            </a:r>
          </a:p>
          <a:p>
            <a:r>
              <a:t>17 And I said unto him: I know that he loveth his children; nevertheless, I do not know the meaning of all things.</a:t>
            </a:r>
          </a:p>
          <a:p>
            <a:r>
              <a:t>18 And he said unto me: Behold, the virgin whom thou seest is the mother of the Son of God, after the manner of the flesh.</a:t>
            </a:r>
          </a:p>
          <a:p>
            <a:r>
              <a:t>20 And I looked and beheld the virgin again, bearing a child in her arms.</a:t>
            </a:r>
          </a:p>
          <a:p>
            <a:r>
              <a:t>21 And the angel said unto me: Behold the Lamb of God, yea, even the Son of the Eternal Father! Knowest thou the meaning of the tree which thy father saw?</a:t>
            </a:r>
          </a:p>
          <a:p>
            <a:r>
              <a:t>22 And I answered him, saying: Yea, it is the love of God, which sheddeth itself abroad in the hearts of the children of men; wherefore, it is the most desirable above all things.</a:t>
            </a:r>
          </a:p>
          <a:p>
            <a:r>
              <a:t>26 And the angel said unto me again: Look and behold the condescension of God!</a:t>
            </a:r>
          </a:p>
          <a:p>
            <a:r>
              <a:t>27 And I looked and beheld the Redeemer of the world, of whom my father had spoken; and I also beheld the prophet who should prepare the way before him. And the Lamb of God went forth and was baptized of him; and after he was baptized, I beheld the heavens open, and the Holy Ghost come down out of heaven and abide upon him in the form of a dove.</a:t>
            </a:r>
          </a:p>
          <a:p>
            <a:r>
              <a:t>31 And he spake unto me again, saying: Look! And I looked, and I beheld the Lamb of God going forth among the children of men. And I beheld multitudes of people who were sick, and who were afflicted with all manner of diseases, and with devils and unclean spirits; and the angel spake and showed all these things unto me. And they were healed by the power of the Lamb of God; and the devils and the unclean spirits were cast out.</a:t>
            </a:r>
          </a:p>
          <a:p>
            <a:r>
              <a:t>33 And I, Nephi, saw that he was lifted up upon the cross and slain for the sins of the world.</a:t>
            </a:r>
          </a:p>
          <a:p>
            <a:r>
              <a:t>Full passage: 1 Nephi 11:16–33</a:t>
            </a:r>
          </a:p>
          <a:p/>
          <a:p>
            <a:r>
              <a:t>Mosiah 3:5 (Book of Mormon)</a:t>
            </a:r>
          </a:p>
          <a:p>
            <a:r>
              <a:t>5 For behold, the time cometh, and is not far distant, that with power, the Lord Omnipotent who reigneth, who was, and is from all eternity to all eternity, shall come down from heaven among the children of men, and shall dwell in a tabernacle of clay, and shall go forth amongst men, working mighty miracles, such as healing the sick, raising the dead, causing the lame to walk, the blind to receive their sight, and the deaf to hear, and curing all manner of diseases.</a:t>
            </a:r>
          </a:p>
          <a:p/>
          <a:p>
            <a:r>
              <a:t>Moses 4:2 (Pearl of Great Price)</a:t>
            </a:r>
          </a:p>
          <a:p>
            <a:r>
              <a:t>2 But, behold, my Beloved Son, which was my Beloved and Chosen from the beginning, said unto me—Father, thy will be done, and the glory be thine forever.</a:t>
            </a:r>
          </a:p>
          <a:p/>
          <a:p>
            <a:r>
              <a:t>DISCUSSION (questions quoted from the manual)</a:t>
            </a:r>
          </a:p>
          <a:p>
            <a:r>
              <a:t>• “One way to honor the Savior as you celebrate His birth is to ponder the question that the angel asked Nephi: “Knowest thou the condescension of God?” (1 Nephi 11:16).”</a:t>
            </a:r>
          </a:p>
          <a:p>
            <a:r>
              <a:t>• “How does this knowledge affect the way you feel about the story of His birth?”</a:t>
            </a:r>
          </a:p>
          <a:p>
            <a:r>
              <a:t>• “After pondering 1 Nephi 11:16–33 and Hebrews 2:7–18, how would you define “the condescension of God”?”</a:t>
            </a:r>
          </a:p>
          <a:p>
            <a:r>
              <a:t>• “How has it blessed you?”</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The baby of Bethlehem matters because of the Redeemer He became: His Atonement and Resurrection make it possible for us to return to Heavenly Father. Invite class members to ponder these passages and decide what they will do to receive His gift.</a:t>
            </a:r>
          </a:p>
          <a:p/>
          <a:p>
            <a:r>
              <a:t>SCRIPTURE (KJV)</a:t>
            </a:r>
          </a:p>
          <a:p>
            <a:r>
              <a:t>John 3:16–17</a:t>
            </a:r>
          </a:p>
          <a:p>
            <a:r>
              <a:t>16 For God so loved the world, that he gave his only begotten Son, that whosoever believeth in him should not perish, but have everlasting life.</a:t>
            </a:r>
          </a:p>
          <a:p>
            <a:r>
              <a:t>17 For God sent not his Son into the world to condemn the world; but that the world through him might be saved.</a:t>
            </a:r>
          </a:p>
          <a:p/>
          <a:p>
            <a:r>
              <a:t>1 Corinthians 15:21–26</a:t>
            </a:r>
          </a:p>
          <a:p>
            <a:r>
              <a:t>21 For since by man came death, by man came also the resurrection of the dead.</a:t>
            </a:r>
          </a:p>
          <a:p>
            <a:r>
              <a:t>22 For as in Adam all die, even so in Christ shall all be made alive.</a:t>
            </a:r>
          </a:p>
          <a:p>
            <a:r>
              <a:t>23 But every man in his own order: Christ the firstfruits; afterward they that are Christ’s at his coming.</a:t>
            </a:r>
          </a:p>
          <a:p>
            <a:r>
              <a:t>24 Then cometh the end, when he shall have delivered up the kingdom to God, even the Father; when he shall have put down all rule and all authority and power.</a:t>
            </a:r>
          </a:p>
          <a:p>
            <a:r>
              <a:t>25 For he must reign, till he hath put all enemies under his feet.</a:t>
            </a:r>
          </a:p>
          <a:p>
            <a:r>
              <a:t>26 The last enemy that shall be destroyed is death.</a:t>
            </a:r>
          </a:p>
          <a:p/>
          <a:p>
            <a:r>
              <a:t>Colossians 1:12–14</a:t>
            </a:r>
          </a:p>
          <a:p>
            <a:r>
              <a:t>12 Giving thanks unto the Father, which hath made us meet to be partakers of the inheritance of the saints in light:</a:t>
            </a:r>
          </a:p>
          <a:p>
            <a:r>
              <a:t>13 Who hath delivered us from the power of darkness, and hath translated us into the kingdom of his dear Son:</a:t>
            </a:r>
          </a:p>
          <a:p>
            <a:r>
              <a:t>14 In whom we have redemption through his blood, even the forgiveness of sins:</a:t>
            </a:r>
          </a:p>
          <a:p/>
          <a:p>
            <a:r>
              <a:t>1 Peter 2:21–25</a:t>
            </a:r>
          </a:p>
          <a:p>
            <a:r>
              <a:t>21 For even hereunto were ye called: because Christ also suffered for us, leaving us an example, that ye should follow his steps:</a:t>
            </a:r>
          </a:p>
          <a:p>
            <a:r>
              <a:t>22 Who did no sin, neither was guile found in his mouth:</a:t>
            </a:r>
          </a:p>
          <a:p>
            <a:r>
              <a:t>23 Who, when he was reviled, reviled not again; when he suffered, he threatened not; but committed himself to him that judgeth righteously:</a:t>
            </a:r>
          </a:p>
          <a:p>
            <a:r>
              <a:t>24 Who his own self bare our sins in his own body on the tree, that we, being dead to sins, should live unto righteousness: by whose stripes ye were healed.</a:t>
            </a:r>
          </a:p>
          <a:p>
            <a:r>
              <a:t>25 For ye were as sheep going astray; but are now returned unto the Shepherd and Bishop of your souls.</a:t>
            </a:r>
          </a:p>
          <a:p/>
          <a:p>
            <a:r>
              <a:t>DISCUSSION (questions quoted from the manual)</a:t>
            </a:r>
          </a:p>
          <a:p>
            <a:r>
              <a:t>• “As you ponder the following scriptures, what does the Spirit teach you about the Savior’s gift to you?”</a:t>
            </a:r>
          </a:p>
          <a:p>
            <a:r>
              <a:t>• “What do you feel inspired to do to receive His gift?”</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The angel's announcement gives this lesson its title: good tidings of great joy for all people. Close by inviting class members to share the good news of the Savior's birth with someone this Christmas.</a:t>
            </a:r>
          </a:p>
          <a:p/>
          <a:p>
            <a:r>
              <a:t>SCRIPTURE (KJV)</a:t>
            </a:r>
          </a:p>
          <a:p>
            <a:r>
              <a:t>Luke 2:10–14</a:t>
            </a:r>
          </a:p>
          <a:p>
            <a:r>
              <a:t>10 And the angel said unto them, Fear not: for, behold, I bring you good tidings of great joy, which shall be to all people.</a:t>
            </a:r>
          </a:p>
          <a:p>
            <a:r>
              <a:t>11 For unto you is born this day in the city of David a Saviour, which is Christ the Lord.</a:t>
            </a:r>
          </a:p>
          <a:p>
            <a:r>
              <a:t>12 And this shall be a sign unto you; Ye shall find the babe wrapped in swaddling clothes, lying in a manger.</a:t>
            </a:r>
          </a:p>
          <a:p>
            <a:r>
              <a:t>13 And suddenly there was with the angel a multitude of the heavenly host praising God, and saying,</a:t>
            </a:r>
          </a:p>
          <a:p>
            <a:r>
              <a:t>14 Glory to God in the highest, and on earth peace, good will toward men.</a:t>
            </a:r>
          </a:p>
          <a:p/>
          <a:p>
            <a:r>
              <a:t>DISCUSSION</a:t>
            </a:r>
          </a:p>
          <a:p>
            <a:r>
              <a:t>• With whom will you share the good tidings this week?</a:t>
            </a:r>
          </a:p>
          <a:p>
            <a:r>
              <a:t>• What gift will you offer the Savior this Christmas?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title_bg_w52_composited.png"/>
          <p:cNvPicPr>
            <a:picLocks noChangeAspect="1"/>
          </p:cNvPicPr>
          <p:nvPr/>
        </p:nvPicPr>
        <p:blipFill>
          <a:blip r:embed="rId2"/>
          <a:stretch>
            <a:fillRect/>
          </a:stretch>
        </p:blipFill>
        <p:spPr>
          <a:xfrm>
            <a:off x="0" y="0"/>
            <a:ext cx="12191695" cy="6858000"/>
          </a:xfrm>
          <a:prstGeom prst="rect">
            <a:avLst/>
          </a:prstGeom>
        </p:spPr>
      </p:pic>
      <p:sp>
        <p:nvSpPr>
          <p:cNvPr id="3" name="Rectangle 2"/>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714500" y="1587499"/>
            <a:ext cx="8890000" cy="254000"/>
          </a:xfrm>
          <a:prstGeom prst="rect">
            <a:avLst/>
          </a:prstGeom>
          <a:noFill/>
        </p:spPr>
        <p:txBody>
          <a:bodyPr wrap="square" anchor="t" lIns="0" rIns="0" tIns="0" bIns="0">
            <a:spAutoFit/>
          </a:bodyPr>
          <a:lstStyle/>
          <a:p>
            <a:pPr algn="l">
              <a:lnSpc>
                <a:spcPct val="110000"/>
              </a:lnSpc>
            </a:pPr>
            <a:r>
              <a:rPr sz="1200" b="0" i="0" spc="200">
                <a:solidFill>
                  <a:srgbClr val="9C7A43"/>
                </a:solidFill>
                <a:latin typeface="Calibri"/>
              </a:rPr>
              <a:t>COME, FOLLOW ME  ·  NEW TESTAMENT 2027</a:t>
            </a:r>
          </a:p>
        </p:txBody>
      </p:sp>
      <p:sp>
        <p:nvSpPr>
          <p:cNvPr id="6" name="TextBox 5"/>
          <p:cNvSpPr txBox="1"/>
          <p:nvPr/>
        </p:nvSpPr>
        <p:spPr>
          <a:xfrm>
            <a:off x="1714500" y="1904999"/>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Good Tidings</a:t>
            </a:r>
          </a:p>
        </p:txBody>
      </p:sp>
      <p:sp>
        <p:nvSpPr>
          <p:cNvPr id="7" name="TextBox 6"/>
          <p:cNvSpPr txBox="1"/>
          <p:nvPr/>
        </p:nvSpPr>
        <p:spPr>
          <a:xfrm>
            <a:off x="1714500" y="2540000"/>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of Great Joy</a:t>
            </a:r>
          </a:p>
        </p:txBody>
      </p:sp>
      <p:sp>
        <p:nvSpPr>
          <p:cNvPr id="8" name="Rectangle 7"/>
          <p:cNvSpPr/>
          <p:nvPr/>
        </p:nvSpPr>
        <p:spPr>
          <a:xfrm>
            <a:off x="1714500" y="3333749"/>
            <a:ext cx="698500" cy="31750"/>
          </a:xfrm>
          <a:prstGeom prst="rect">
            <a:avLst/>
          </a:prstGeom>
          <a:solidFill>
            <a:srgbClr val="9C7A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714500" y="3587749"/>
            <a:ext cx="8890000" cy="349250"/>
          </a:xfrm>
          <a:prstGeom prst="rect">
            <a:avLst/>
          </a:prstGeom>
          <a:noFill/>
        </p:spPr>
        <p:txBody>
          <a:bodyPr wrap="square" anchor="t" lIns="0" rIns="0" tIns="0" bIns="0">
            <a:spAutoFit/>
          </a:bodyPr>
          <a:lstStyle/>
          <a:p>
            <a:pPr algn="l">
              <a:lnSpc>
                <a:spcPct val="110000"/>
              </a:lnSpc>
            </a:pPr>
            <a:r>
              <a:rPr sz="2000" b="0" i="0">
                <a:solidFill>
                  <a:srgbClr val="3B2A1E"/>
                </a:solidFill>
                <a:latin typeface="Calibri"/>
              </a:rPr>
              <a:t>December 20–26</a:t>
            </a:r>
          </a:p>
        </p:txBody>
      </p:sp>
      <p:sp>
        <p:nvSpPr>
          <p:cNvPr id="10" name="TextBox 9"/>
          <p:cNvSpPr txBox="1"/>
          <p:nvPr/>
        </p:nvSpPr>
        <p:spPr>
          <a:xfrm>
            <a:off x="1714500" y="3937000"/>
            <a:ext cx="8890000" cy="317500"/>
          </a:xfrm>
          <a:prstGeom prst="rect">
            <a:avLst/>
          </a:prstGeom>
          <a:noFill/>
        </p:spPr>
        <p:txBody>
          <a:bodyPr wrap="square" anchor="t" lIns="0" rIns="0" tIns="0" bIns="0">
            <a:spAutoFit/>
          </a:bodyPr>
          <a:lstStyle/>
          <a:p>
            <a:pPr algn="l">
              <a:lnSpc>
                <a:spcPct val="110000"/>
              </a:lnSpc>
            </a:pPr>
            <a:r>
              <a:rPr sz="1700" b="0" i="0">
                <a:solidFill>
                  <a:srgbClr val="5A4636"/>
                </a:solidFill>
                <a:latin typeface="Calibri"/>
              </a:rPr>
              <a:t>Christmas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ISAIAH 7:14; 9:6–7; MICAH 5:2; ZECHARIAH 9:9</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Monday: Foretold by prophets</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Prophets looked forward to His birth for centuries.</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“And his name shall be called Wonderful, Counsellor, The mighty God, The everlasting Father, The Prince of Peace.”</a:t>
            </a:r>
          </a:p>
          <a:p>
            <a:pPr>
              <a:spcBef>
                <a:spcPts val="800"/>
              </a:spcBef>
            </a:pPr>
            <a:r>
              <a:rPr sz="1400" b="1" spc="100">
                <a:solidFill>
                  <a:srgbClr val="8C7D70"/>
                </a:solidFill>
                <a:latin typeface="Calibri"/>
              </a:rPr>
              <a:t>ISAIAH 9:6</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MATTHEW 1:20–25; LUKE 1:11–38; 2:9–15</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Tuesday: Heavenly messengers</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Angels prepared Mary, Joseph, Zacharias, and the shepherds.</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“Fear not, Mary: for thou hast found favour with God.”</a:t>
            </a:r>
          </a:p>
          <a:p>
            <a:pPr>
              <a:spcBef>
                <a:spcPts val="800"/>
              </a:spcBef>
            </a:pPr>
            <a:r>
              <a:rPr sz="1400" b="1" spc="100">
                <a:solidFill>
                  <a:srgbClr val="8C7D70"/>
                </a:solidFill>
                <a:latin typeface="Calibri"/>
              </a:rPr>
              <a:t>LUKE 1:30</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LUKE 1:46–55; MATTHEW 1:19–25</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Wednesday: Mary and Joseph</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God trusted them to raise His Son.</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“My soul doth magnify the Lord.”</a:t>
            </a:r>
          </a:p>
          <a:p>
            <a:pPr>
              <a:spcBef>
                <a:spcPts val="800"/>
              </a:spcBef>
            </a:pPr>
            <a:r>
              <a:rPr sz="1400" b="1" spc="100">
                <a:solidFill>
                  <a:srgbClr val="8C7D70"/>
                </a:solidFill>
                <a:latin typeface="Calibri"/>
              </a:rPr>
              <a:t>LUKE 1:46</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LUKE 2:1–20</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Thursday: The Savior is born</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In Bethlehem, a Savior was born for all people.</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“For unto you is born this day in the city of David a Saviour, which is Christ the Lord.”</a:t>
            </a:r>
          </a:p>
          <a:p>
            <a:pPr>
              <a:spcBef>
                <a:spcPts val="800"/>
              </a:spcBef>
            </a:pPr>
            <a:r>
              <a:rPr sz="1400" b="1" spc="100">
                <a:solidFill>
                  <a:srgbClr val="8C7D70"/>
                </a:solidFill>
                <a:latin typeface="Calibri"/>
              </a:rPr>
              <a:t>LUKE 2:11</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LUKE 2:15–38; MATTHEW 2:1–12</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Friday: Seeking Him</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Shepherds, Wise Men, Simeon, and Anna sought and found Him.</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“Where is he that is born King of the Jews? for we have seen his star in the east, and are come to worship him.”</a:t>
            </a:r>
          </a:p>
          <a:p>
            <a:pPr>
              <a:spcBef>
                <a:spcPts val="800"/>
              </a:spcBef>
            </a:pPr>
            <a:r>
              <a:rPr sz="1400" b="1" spc="100">
                <a:solidFill>
                  <a:srgbClr val="8C7D70"/>
                </a:solidFill>
                <a:latin typeface="Calibri"/>
              </a:rPr>
              <a:t>MATTHEW 2:2</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JOHN 17:5; HEBREWS 2:7–18</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Saturday: He came down</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The Creator condescended to be born and live among us.</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“Wherefore in all things it behoved him to be made like unto his brethren, that he might be a merciful and faithful high priest.”</a:t>
            </a:r>
          </a:p>
          <a:p>
            <a:pPr>
              <a:spcBef>
                <a:spcPts val="800"/>
              </a:spcBef>
            </a:pPr>
            <a:r>
              <a:rPr sz="1400" b="1" spc="100">
                <a:solidFill>
                  <a:srgbClr val="8C7D70"/>
                </a:solidFill>
                <a:latin typeface="Calibri"/>
              </a:rPr>
              <a:t>HEBREWS 2:17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JOHN 3:16–17; 1 CORINTHIANS 15:21–26</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Sunday: The gift of eternal life</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Christ was born so that we could live with God again.</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“For God so loved the world, that he gave his only begotten Son.”</a:t>
            </a:r>
          </a:p>
          <a:p>
            <a:pPr>
              <a:spcBef>
                <a:spcPts val="800"/>
              </a:spcBef>
            </a:pPr>
            <a:r>
              <a:rPr sz="1400" b="1" spc="100">
                <a:solidFill>
                  <a:srgbClr val="8C7D70"/>
                </a:solidFill>
                <a:latin typeface="Calibri"/>
              </a:rPr>
              <a:t>JOHN 3:16</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691640" y="1554480"/>
            <a:ext cx="9829800" cy="365760"/>
          </a:xfrm>
          <a:prstGeom prst="rect">
            <a:avLst/>
          </a:prstGeom>
          <a:noFill/>
        </p:spPr>
        <p:txBody>
          <a:bodyPr wrap="square" anchor="t" lIns="0" rIns="0" tIns="0" bIns="0">
            <a:spAutoFit/>
          </a:bodyPr>
          <a:lstStyle/>
          <a:p>
            <a:pPr algn="ctr">
              <a:lnSpc>
                <a:spcPct val="110000"/>
              </a:lnSpc>
            </a:pPr>
            <a:r>
              <a:rPr sz="1400" b="1" i="0" spc="250">
                <a:solidFill>
                  <a:srgbClr val="A67C4E"/>
                </a:solidFill>
                <a:latin typeface="Calibri"/>
              </a:rPr>
              <a:t>LUKE 2:10</a:t>
            </a:r>
          </a:p>
        </p:txBody>
      </p:sp>
      <p:sp>
        <p:nvSpPr>
          <p:cNvPr id="5" name="TextBox 4"/>
          <p:cNvSpPr txBox="1"/>
          <p:nvPr/>
        </p:nvSpPr>
        <p:spPr>
          <a:xfrm>
            <a:off x="1691640" y="2103120"/>
            <a:ext cx="9829800" cy="1828800"/>
          </a:xfrm>
          <a:prstGeom prst="rect">
            <a:avLst/>
          </a:prstGeom>
          <a:noFill/>
        </p:spPr>
        <p:txBody>
          <a:bodyPr wrap="square" anchor="ctr" lIns="0" rIns="0" tIns="0" bIns="0">
            <a:spAutoFit/>
          </a:bodyPr>
          <a:lstStyle/>
          <a:p>
            <a:pPr algn="ctr">
              <a:lnSpc>
                <a:spcPct val="110000"/>
              </a:lnSpc>
            </a:pPr>
            <a:r>
              <a:rPr sz="3800" b="0" i="1">
                <a:solidFill>
                  <a:srgbClr val="3A2E28"/>
                </a:solidFill>
                <a:latin typeface="Georgia"/>
              </a:rPr>
              <a:t>“I bring you good tidings of great joy,</a:t>
            </a:r>
            <a:br/>
            <a:r>
              <a:rPr sz="3800" b="0" i="1">
                <a:solidFill>
                  <a:srgbClr val="3A2E28"/>
                </a:solidFill>
                <a:latin typeface="Georgia"/>
              </a:rPr>
              <a:t>which shall be to all people.”</a:t>
            </a:r>
          </a:p>
        </p:txBody>
      </p:sp>
      <p:sp>
        <p:nvSpPr>
          <p:cNvPr id="6" name="Rectangle 5"/>
          <p:cNvSpPr/>
          <p:nvPr/>
        </p:nvSpPr>
        <p:spPr>
          <a:xfrm>
            <a:off x="6057900" y="425196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2034540" y="4572000"/>
            <a:ext cx="9144000" cy="822960"/>
          </a:xfrm>
          <a:prstGeom prst="rect">
            <a:avLst/>
          </a:prstGeom>
          <a:noFill/>
        </p:spPr>
        <p:txBody>
          <a:bodyPr wrap="square" anchor="t" lIns="0" rIns="0" tIns="0" bIns="0">
            <a:spAutoFit/>
          </a:bodyPr>
          <a:lstStyle/>
          <a:p>
            <a:pPr algn="ctr">
              <a:lnSpc>
                <a:spcPct val="120000"/>
              </a:lnSpc>
            </a:pPr>
            <a:r>
              <a:rPr sz="2200" b="0" i="0">
                <a:solidFill>
                  <a:srgbClr val="554A42"/>
                </a:solidFill>
                <a:latin typeface="Calibri"/>
              </a:rPr>
              <a:t>Share the good tidings of His birth with someone this Christmas.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